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703" r:id="rId1"/>
  </p:sldMasterIdLst>
  <p:notesMasterIdLst>
    <p:notesMasterId r:id="rId40"/>
  </p:notesMasterIdLst>
  <p:sldIdLst>
    <p:sldId id="256" r:id="rId2"/>
    <p:sldId id="257" r:id="rId3"/>
    <p:sldId id="258" r:id="rId4"/>
    <p:sldId id="347" r:id="rId5"/>
    <p:sldId id="348" r:id="rId6"/>
    <p:sldId id="352" r:id="rId7"/>
    <p:sldId id="260" r:id="rId8"/>
    <p:sldId id="350" r:id="rId9"/>
    <p:sldId id="349" r:id="rId10"/>
    <p:sldId id="351" r:id="rId11"/>
    <p:sldId id="353" r:id="rId12"/>
    <p:sldId id="354" r:id="rId13"/>
    <p:sldId id="356" r:id="rId14"/>
    <p:sldId id="264" r:id="rId15"/>
    <p:sldId id="355" r:id="rId16"/>
    <p:sldId id="357" r:id="rId17"/>
    <p:sldId id="358" r:id="rId18"/>
    <p:sldId id="359" r:id="rId19"/>
    <p:sldId id="360" r:id="rId20"/>
    <p:sldId id="361" r:id="rId21"/>
    <p:sldId id="362" r:id="rId22"/>
    <p:sldId id="363" r:id="rId23"/>
    <p:sldId id="364" r:id="rId24"/>
    <p:sldId id="368" r:id="rId25"/>
    <p:sldId id="365" r:id="rId26"/>
    <p:sldId id="366" r:id="rId27"/>
    <p:sldId id="367" r:id="rId28"/>
    <p:sldId id="369" r:id="rId29"/>
    <p:sldId id="370" r:id="rId30"/>
    <p:sldId id="371" r:id="rId31"/>
    <p:sldId id="372" r:id="rId32"/>
    <p:sldId id="373" r:id="rId33"/>
    <p:sldId id="374" r:id="rId34"/>
    <p:sldId id="375" r:id="rId35"/>
    <p:sldId id="377" r:id="rId36"/>
    <p:sldId id="378" r:id="rId37"/>
    <p:sldId id="376" r:id="rId38"/>
    <p:sldId id="266" r:id="rId39"/>
  </p:sldIdLst>
  <p:sldSz cx="9144000" cy="5143500" type="screen16x9"/>
  <p:notesSz cx="6858000" cy="9144000"/>
  <p:embeddedFontLst>
    <p:embeddedFont>
      <p:font typeface="Corbel" panose="020B0503020204020204" pitchFamily="34" charset="0"/>
      <p:regular r:id="rId41"/>
      <p:bold r:id="rId42"/>
      <p:italic r:id="rId43"/>
      <p:boldItalic r:id="rId44"/>
    </p:embeddedFont>
    <p:embeddedFont>
      <p:font typeface="Crimson Text" panose="020B0604020202020204" charset="0"/>
      <p:regular r:id="rId45"/>
      <p:bold r:id="rId46"/>
      <p:italic r:id="rId47"/>
      <p:boldItalic r:id="rId48"/>
    </p:embeddedFont>
    <p:embeddedFont>
      <p:font typeface="Lato" panose="020F0502020204030203" pitchFamily="34" charset="0"/>
      <p:regular r:id="rId49"/>
      <p:bold r:id="rId50"/>
      <p:italic r:id="rId51"/>
      <p:boldItalic r:id="rId52"/>
    </p:embeddedFont>
    <p:embeddedFont>
      <p:font typeface="Montserrat" pitchFamily="2" charset="0"/>
      <p:regular r:id="rId53"/>
      <p:bold r:id="rId54"/>
      <p:italic r:id="rId55"/>
      <p:boldItalic r:id="rId56"/>
    </p:embeddedFont>
    <p:embeddedFont>
      <p:font typeface="Vidaloka" panose="020B0604020202020204" charset="0"/>
      <p:regular r:id="rId57"/>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1C844BE9-F5A4-45DB-967E-D6310652BA08}">
  <a:tblStyle styleId="{1C844BE9-F5A4-45DB-967E-D6310652BA08}"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87062" autoAdjust="0"/>
  </p:normalViewPr>
  <p:slideViewPr>
    <p:cSldViewPr snapToGrid="0">
      <p:cViewPr>
        <p:scale>
          <a:sx n="70" d="100"/>
          <a:sy n="70" d="100"/>
        </p:scale>
        <p:origin x="1180" y="9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font" Target="fonts/font2.fntdata"/><Relationship Id="rId47" Type="http://schemas.openxmlformats.org/officeDocument/2006/relationships/font" Target="fonts/font7.fntdata"/><Relationship Id="rId50" Type="http://schemas.openxmlformats.org/officeDocument/2006/relationships/font" Target="fonts/font10.fntdata"/><Relationship Id="rId55" Type="http://schemas.openxmlformats.org/officeDocument/2006/relationships/font" Target="fonts/font15.fntdata"/><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notesMaster" Target="notesMasters/notesMaster1.xml"/><Relationship Id="rId45" Type="http://schemas.openxmlformats.org/officeDocument/2006/relationships/font" Target="fonts/font5.fntdata"/><Relationship Id="rId53" Type="http://schemas.openxmlformats.org/officeDocument/2006/relationships/font" Target="fonts/font13.fntdata"/><Relationship Id="rId58" Type="http://schemas.openxmlformats.org/officeDocument/2006/relationships/presProps" Target="presProps.xml"/><Relationship Id="rId5" Type="http://schemas.openxmlformats.org/officeDocument/2006/relationships/slide" Target="slides/slide4.xml"/><Relationship Id="rId61" Type="http://schemas.openxmlformats.org/officeDocument/2006/relationships/tableStyles" Target="tableStyles.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font" Target="fonts/font3.fntdata"/><Relationship Id="rId48" Type="http://schemas.openxmlformats.org/officeDocument/2006/relationships/font" Target="fonts/font8.fntdata"/><Relationship Id="rId56" Type="http://schemas.openxmlformats.org/officeDocument/2006/relationships/font" Target="fonts/font16.fntdata"/><Relationship Id="rId8" Type="http://schemas.openxmlformats.org/officeDocument/2006/relationships/slide" Target="slides/slide7.xml"/><Relationship Id="rId51" Type="http://schemas.openxmlformats.org/officeDocument/2006/relationships/font" Target="fonts/font11.fntdata"/><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font" Target="fonts/font6.fntdata"/><Relationship Id="rId59" Type="http://schemas.openxmlformats.org/officeDocument/2006/relationships/viewProps" Target="viewProps.xml"/><Relationship Id="rId20" Type="http://schemas.openxmlformats.org/officeDocument/2006/relationships/slide" Target="slides/slide19.xml"/><Relationship Id="rId41" Type="http://schemas.openxmlformats.org/officeDocument/2006/relationships/font" Target="fonts/font1.fntdata"/><Relationship Id="rId54" Type="http://schemas.openxmlformats.org/officeDocument/2006/relationships/font" Target="fonts/font14.fntdata"/><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font" Target="fonts/font9.fntdata"/><Relationship Id="rId57" Type="http://schemas.openxmlformats.org/officeDocument/2006/relationships/font" Target="fonts/font17.fntdata"/><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font" Target="fonts/font4.fntdata"/><Relationship Id="rId52" Type="http://schemas.openxmlformats.org/officeDocument/2006/relationships/font" Target="fonts/font12.fntdata"/><Relationship Id="rId60"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s>
</file>

<file path=ppt/charts/_rels/chart1.xml.rels><?xml version="1.0" encoding="UTF-8" standalone="yes"?>
<Relationships xmlns="http://schemas.openxmlformats.org/package/2006/relationships"><Relationship Id="rId3" Type="http://schemas.openxmlformats.org/officeDocument/2006/relationships/oleObject" Target="file:///C:\Desktop\Careerfoundry\2.%20Data%20Analytics%20Immersion\Achievement%205%20-%20Data%20Ethics%20&amp;%20Applied%20Analytics\5.6%20Time%20Series%20Analysis%20&amp;%20Forecasting\5.6_Time_Series_Task.xlsx" TargetMode="External"/><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oleObject" Target="file:///C:\Desktop\Careerfoundry\2.%20Data%20Analytics%20Immersion\Achievement%205%20-%20Data%20Ethics%20&amp;%20Applied%20Analytics\5.6%20Time%20Series%20Analysis%20&amp;%20Forecasting\5.6_Time_Series_Task.xlsx" TargetMode="External"/><Relationship Id="rId2" Type="http://schemas.microsoft.com/office/2011/relationships/chartColorStyle" Target="colors2.xml"/><Relationship Id="rId1" Type="http://schemas.microsoft.com/office/2011/relationships/chartStyle" Target="style2.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layout>
        <c:manualLayout>
          <c:xMode val="edge"/>
          <c:yMode val="edge"/>
          <c:x val="0.3201268454680451"/>
          <c:y val="0"/>
        </c:manualLayout>
      </c:layout>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lineChart>
        <c:grouping val="standard"/>
        <c:varyColors val="0"/>
        <c:ser>
          <c:idx val="0"/>
          <c:order val="0"/>
          <c:tx>
            <c:strRef>
              <c:f>Sales!$B$1</c:f>
              <c:strCache>
                <c:ptCount val="1"/>
                <c:pt idx="0">
                  <c:v>Retail_Business</c:v>
                </c:pt>
              </c:strCache>
            </c:strRef>
          </c:tx>
          <c:spPr>
            <a:ln w="28575" cap="rnd">
              <a:solidFill>
                <a:schemeClr val="accent1"/>
              </a:solidFill>
              <a:round/>
            </a:ln>
            <a:effectLst/>
          </c:spPr>
          <c:marker>
            <c:symbol val="none"/>
          </c:marker>
          <c:cat>
            <c:numRef>
              <c:f>Sales!$A$2:$A$303</c:f>
              <c:numCache>
                <c:formatCode>mmm\-yy</c:formatCode>
                <c:ptCount val="302"/>
                <c:pt idx="0">
                  <c:v>33604</c:v>
                </c:pt>
                <c:pt idx="1">
                  <c:v>33635</c:v>
                </c:pt>
                <c:pt idx="2">
                  <c:v>33664</c:v>
                </c:pt>
                <c:pt idx="3">
                  <c:v>33695</c:v>
                </c:pt>
                <c:pt idx="4">
                  <c:v>33725</c:v>
                </c:pt>
                <c:pt idx="5">
                  <c:v>33756</c:v>
                </c:pt>
                <c:pt idx="6">
                  <c:v>33786</c:v>
                </c:pt>
                <c:pt idx="7">
                  <c:v>33817</c:v>
                </c:pt>
                <c:pt idx="8">
                  <c:v>33848</c:v>
                </c:pt>
                <c:pt idx="9">
                  <c:v>33878</c:v>
                </c:pt>
                <c:pt idx="10">
                  <c:v>33909</c:v>
                </c:pt>
                <c:pt idx="11">
                  <c:v>33939</c:v>
                </c:pt>
                <c:pt idx="12">
                  <c:v>33970</c:v>
                </c:pt>
                <c:pt idx="13">
                  <c:v>34001</c:v>
                </c:pt>
                <c:pt idx="14">
                  <c:v>34029</c:v>
                </c:pt>
                <c:pt idx="15">
                  <c:v>34060</c:v>
                </c:pt>
                <c:pt idx="16">
                  <c:v>34090</c:v>
                </c:pt>
                <c:pt idx="17">
                  <c:v>34121</c:v>
                </c:pt>
                <c:pt idx="18">
                  <c:v>34151</c:v>
                </c:pt>
                <c:pt idx="19">
                  <c:v>34182</c:v>
                </c:pt>
                <c:pt idx="20">
                  <c:v>34213</c:v>
                </c:pt>
                <c:pt idx="21">
                  <c:v>34243</c:v>
                </c:pt>
                <c:pt idx="22">
                  <c:v>34274</c:v>
                </c:pt>
                <c:pt idx="23">
                  <c:v>34304</c:v>
                </c:pt>
                <c:pt idx="24">
                  <c:v>34335</c:v>
                </c:pt>
                <c:pt idx="25">
                  <c:v>34366</c:v>
                </c:pt>
                <c:pt idx="26">
                  <c:v>34394</c:v>
                </c:pt>
                <c:pt idx="27">
                  <c:v>34425</c:v>
                </c:pt>
                <c:pt idx="28">
                  <c:v>34455</c:v>
                </c:pt>
                <c:pt idx="29">
                  <c:v>34486</c:v>
                </c:pt>
                <c:pt idx="30">
                  <c:v>34516</c:v>
                </c:pt>
                <c:pt idx="31">
                  <c:v>34547</c:v>
                </c:pt>
                <c:pt idx="32">
                  <c:v>34578</c:v>
                </c:pt>
                <c:pt idx="33">
                  <c:v>34608</c:v>
                </c:pt>
                <c:pt idx="34">
                  <c:v>34639</c:v>
                </c:pt>
                <c:pt idx="35">
                  <c:v>34669</c:v>
                </c:pt>
                <c:pt idx="36">
                  <c:v>34700</c:v>
                </c:pt>
                <c:pt idx="37">
                  <c:v>34731</c:v>
                </c:pt>
                <c:pt idx="38">
                  <c:v>34759</c:v>
                </c:pt>
                <c:pt idx="39">
                  <c:v>34790</c:v>
                </c:pt>
                <c:pt idx="40">
                  <c:v>34820</c:v>
                </c:pt>
                <c:pt idx="41">
                  <c:v>34851</c:v>
                </c:pt>
                <c:pt idx="42">
                  <c:v>34881</c:v>
                </c:pt>
                <c:pt idx="43">
                  <c:v>34912</c:v>
                </c:pt>
                <c:pt idx="44">
                  <c:v>34943</c:v>
                </c:pt>
                <c:pt idx="45">
                  <c:v>34973</c:v>
                </c:pt>
                <c:pt idx="46">
                  <c:v>35004</c:v>
                </c:pt>
                <c:pt idx="47">
                  <c:v>35034</c:v>
                </c:pt>
                <c:pt idx="48">
                  <c:v>35065</c:v>
                </c:pt>
                <c:pt idx="49">
                  <c:v>35096</c:v>
                </c:pt>
                <c:pt idx="50">
                  <c:v>35125</c:v>
                </c:pt>
                <c:pt idx="51">
                  <c:v>35156</c:v>
                </c:pt>
                <c:pt idx="52">
                  <c:v>35186</c:v>
                </c:pt>
                <c:pt idx="53">
                  <c:v>35217</c:v>
                </c:pt>
                <c:pt idx="54">
                  <c:v>35247</c:v>
                </c:pt>
                <c:pt idx="55">
                  <c:v>35278</c:v>
                </c:pt>
                <c:pt idx="56">
                  <c:v>35309</c:v>
                </c:pt>
                <c:pt idx="57">
                  <c:v>35339</c:v>
                </c:pt>
                <c:pt idx="58">
                  <c:v>35370</c:v>
                </c:pt>
                <c:pt idx="59">
                  <c:v>35400</c:v>
                </c:pt>
                <c:pt idx="60">
                  <c:v>35431</c:v>
                </c:pt>
                <c:pt idx="61">
                  <c:v>35462</c:v>
                </c:pt>
                <c:pt idx="62">
                  <c:v>35490</c:v>
                </c:pt>
                <c:pt idx="63">
                  <c:v>35521</c:v>
                </c:pt>
                <c:pt idx="64">
                  <c:v>35551</c:v>
                </c:pt>
                <c:pt idx="65">
                  <c:v>35582</c:v>
                </c:pt>
                <c:pt idx="66">
                  <c:v>35612</c:v>
                </c:pt>
                <c:pt idx="67">
                  <c:v>35643</c:v>
                </c:pt>
                <c:pt idx="68">
                  <c:v>35674</c:v>
                </c:pt>
                <c:pt idx="69">
                  <c:v>35704</c:v>
                </c:pt>
                <c:pt idx="70">
                  <c:v>35735</c:v>
                </c:pt>
                <c:pt idx="71">
                  <c:v>35765</c:v>
                </c:pt>
                <c:pt idx="72">
                  <c:v>35796</c:v>
                </c:pt>
                <c:pt idx="73">
                  <c:v>35827</c:v>
                </c:pt>
                <c:pt idx="74">
                  <c:v>35855</c:v>
                </c:pt>
                <c:pt idx="75">
                  <c:v>35886</c:v>
                </c:pt>
                <c:pt idx="76">
                  <c:v>35916</c:v>
                </c:pt>
                <c:pt idx="77">
                  <c:v>35947</c:v>
                </c:pt>
                <c:pt idx="78">
                  <c:v>35977</c:v>
                </c:pt>
                <c:pt idx="79">
                  <c:v>36008</c:v>
                </c:pt>
                <c:pt idx="80">
                  <c:v>36039</c:v>
                </c:pt>
                <c:pt idx="81">
                  <c:v>36069</c:v>
                </c:pt>
                <c:pt idx="82">
                  <c:v>36100</c:v>
                </c:pt>
                <c:pt idx="83">
                  <c:v>36130</c:v>
                </c:pt>
                <c:pt idx="84">
                  <c:v>36161</c:v>
                </c:pt>
                <c:pt idx="85">
                  <c:v>36192</c:v>
                </c:pt>
                <c:pt idx="86">
                  <c:v>36220</c:v>
                </c:pt>
                <c:pt idx="87">
                  <c:v>36251</c:v>
                </c:pt>
                <c:pt idx="88">
                  <c:v>36281</c:v>
                </c:pt>
                <c:pt idx="89">
                  <c:v>36312</c:v>
                </c:pt>
                <c:pt idx="90">
                  <c:v>36342</c:v>
                </c:pt>
                <c:pt idx="91">
                  <c:v>36373</c:v>
                </c:pt>
                <c:pt idx="92">
                  <c:v>36404</c:v>
                </c:pt>
                <c:pt idx="93">
                  <c:v>36434</c:v>
                </c:pt>
                <c:pt idx="94">
                  <c:v>36465</c:v>
                </c:pt>
                <c:pt idx="95">
                  <c:v>36495</c:v>
                </c:pt>
                <c:pt idx="96">
                  <c:v>36526</c:v>
                </c:pt>
                <c:pt idx="97">
                  <c:v>36557</c:v>
                </c:pt>
                <c:pt idx="98">
                  <c:v>36586</c:v>
                </c:pt>
                <c:pt idx="99">
                  <c:v>36617</c:v>
                </c:pt>
                <c:pt idx="100">
                  <c:v>36647</c:v>
                </c:pt>
                <c:pt idx="101">
                  <c:v>36678</c:v>
                </c:pt>
                <c:pt idx="102">
                  <c:v>36708</c:v>
                </c:pt>
                <c:pt idx="103">
                  <c:v>36739</c:v>
                </c:pt>
                <c:pt idx="104">
                  <c:v>36770</c:v>
                </c:pt>
                <c:pt idx="105">
                  <c:v>36800</c:v>
                </c:pt>
                <c:pt idx="106">
                  <c:v>36831</c:v>
                </c:pt>
                <c:pt idx="107">
                  <c:v>36861</c:v>
                </c:pt>
                <c:pt idx="108">
                  <c:v>36892</c:v>
                </c:pt>
                <c:pt idx="109">
                  <c:v>36923</c:v>
                </c:pt>
                <c:pt idx="110">
                  <c:v>36951</c:v>
                </c:pt>
                <c:pt idx="111">
                  <c:v>36982</c:v>
                </c:pt>
                <c:pt idx="112">
                  <c:v>37012</c:v>
                </c:pt>
                <c:pt idx="113">
                  <c:v>37043</c:v>
                </c:pt>
                <c:pt idx="114">
                  <c:v>37073</c:v>
                </c:pt>
                <c:pt idx="115">
                  <c:v>37104</c:v>
                </c:pt>
                <c:pt idx="116">
                  <c:v>37135</c:v>
                </c:pt>
                <c:pt idx="117">
                  <c:v>37165</c:v>
                </c:pt>
                <c:pt idx="118">
                  <c:v>37196</c:v>
                </c:pt>
                <c:pt idx="119">
                  <c:v>37226</c:v>
                </c:pt>
                <c:pt idx="120">
                  <c:v>37257</c:v>
                </c:pt>
                <c:pt idx="121">
                  <c:v>37288</c:v>
                </c:pt>
                <c:pt idx="122">
                  <c:v>37316</c:v>
                </c:pt>
                <c:pt idx="123">
                  <c:v>37347</c:v>
                </c:pt>
                <c:pt idx="124">
                  <c:v>37377</c:v>
                </c:pt>
                <c:pt idx="125">
                  <c:v>37408</c:v>
                </c:pt>
                <c:pt idx="126">
                  <c:v>37438</c:v>
                </c:pt>
                <c:pt idx="127">
                  <c:v>37469</c:v>
                </c:pt>
                <c:pt idx="128">
                  <c:v>37500</c:v>
                </c:pt>
                <c:pt idx="129">
                  <c:v>37530</c:v>
                </c:pt>
                <c:pt idx="130">
                  <c:v>37561</c:v>
                </c:pt>
                <c:pt idx="131">
                  <c:v>37591</c:v>
                </c:pt>
                <c:pt idx="132">
                  <c:v>37622</c:v>
                </c:pt>
                <c:pt idx="133">
                  <c:v>37653</c:v>
                </c:pt>
                <c:pt idx="134">
                  <c:v>37681</c:v>
                </c:pt>
                <c:pt idx="135">
                  <c:v>37712</c:v>
                </c:pt>
                <c:pt idx="136">
                  <c:v>37742</c:v>
                </c:pt>
                <c:pt idx="137">
                  <c:v>37773</c:v>
                </c:pt>
                <c:pt idx="138">
                  <c:v>37803</c:v>
                </c:pt>
                <c:pt idx="139">
                  <c:v>37834</c:v>
                </c:pt>
                <c:pt idx="140">
                  <c:v>37865</c:v>
                </c:pt>
                <c:pt idx="141">
                  <c:v>37895</c:v>
                </c:pt>
                <c:pt idx="142">
                  <c:v>37926</c:v>
                </c:pt>
                <c:pt idx="143">
                  <c:v>37956</c:v>
                </c:pt>
                <c:pt idx="144">
                  <c:v>37987</c:v>
                </c:pt>
                <c:pt idx="145">
                  <c:v>38018</c:v>
                </c:pt>
                <c:pt idx="146">
                  <c:v>38047</c:v>
                </c:pt>
                <c:pt idx="147">
                  <c:v>38078</c:v>
                </c:pt>
                <c:pt idx="148">
                  <c:v>38108</c:v>
                </c:pt>
                <c:pt idx="149">
                  <c:v>38139</c:v>
                </c:pt>
                <c:pt idx="150">
                  <c:v>38169</c:v>
                </c:pt>
                <c:pt idx="151">
                  <c:v>38200</c:v>
                </c:pt>
                <c:pt idx="152">
                  <c:v>38231</c:v>
                </c:pt>
                <c:pt idx="153">
                  <c:v>38261</c:v>
                </c:pt>
                <c:pt idx="154">
                  <c:v>38292</c:v>
                </c:pt>
                <c:pt idx="155">
                  <c:v>38322</c:v>
                </c:pt>
                <c:pt idx="156">
                  <c:v>38353</c:v>
                </c:pt>
                <c:pt idx="157">
                  <c:v>38384</c:v>
                </c:pt>
                <c:pt idx="158">
                  <c:v>38412</c:v>
                </c:pt>
                <c:pt idx="159">
                  <c:v>38443</c:v>
                </c:pt>
                <c:pt idx="160">
                  <c:v>38473</c:v>
                </c:pt>
                <c:pt idx="161">
                  <c:v>38504</c:v>
                </c:pt>
                <c:pt idx="162">
                  <c:v>38534</c:v>
                </c:pt>
                <c:pt idx="163">
                  <c:v>38565</c:v>
                </c:pt>
                <c:pt idx="164">
                  <c:v>38596</c:v>
                </c:pt>
                <c:pt idx="165">
                  <c:v>38626</c:v>
                </c:pt>
                <c:pt idx="166">
                  <c:v>38657</c:v>
                </c:pt>
                <c:pt idx="167">
                  <c:v>38687</c:v>
                </c:pt>
                <c:pt idx="168">
                  <c:v>38718</c:v>
                </c:pt>
                <c:pt idx="169">
                  <c:v>38749</c:v>
                </c:pt>
                <c:pt idx="170">
                  <c:v>38777</c:v>
                </c:pt>
                <c:pt idx="171">
                  <c:v>38808</c:v>
                </c:pt>
                <c:pt idx="172">
                  <c:v>38838</c:v>
                </c:pt>
                <c:pt idx="173">
                  <c:v>38869</c:v>
                </c:pt>
                <c:pt idx="174">
                  <c:v>38899</c:v>
                </c:pt>
                <c:pt idx="175">
                  <c:v>38930</c:v>
                </c:pt>
                <c:pt idx="176">
                  <c:v>38961</c:v>
                </c:pt>
                <c:pt idx="177">
                  <c:v>38991</c:v>
                </c:pt>
                <c:pt idx="178">
                  <c:v>39022</c:v>
                </c:pt>
                <c:pt idx="179">
                  <c:v>39052</c:v>
                </c:pt>
                <c:pt idx="180">
                  <c:v>39083</c:v>
                </c:pt>
                <c:pt idx="181">
                  <c:v>39114</c:v>
                </c:pt>
                <c:pt idx="182">
                  <c:v>39142</c:v>
                </c:pt>
                <c:pt idx="183">
                  <c:v>39173</c:v>
                </c:pt>
                <c:pt idx="184">
                  <c:v>39203</c:v>
                </c:pt>
                <c:pt idx="185">
                  <c:v>39234</c:v>
                </c:pt>
                <c:pt idx="186">
                  <c:v>39264</c:v>
                </c:pt>
                <c:pt idx="187">
                  <c:v>39295</c:v>
                </c:pt>
                <c:pt idx="188">
                  <c:v>39326</c:v>
                </c:pt>
                <c:pt idx="189">
                  <c:v>39356</c:v>
                </c:pt>
                <c:pt idx="190">
                  <c:v>39387</c:v>
                </c:pt>
                <c:pt idx="191">
                  <c:v>39417</c:v>
                </c:pt>
                <c:pt idx="192">
                  <c:v>39448</c:v>
                </c:pt>
                <c:pt idx="193">
                  <c:v>39479</c:v>
                </c:pt>
                <c:pt idx="194">
                  <c:v>39508</c:v>
                </c:pt>
                <c:pt idx="195">
                  <c:v>39539</c:v>
                </c:pt>
                <c:pt idx="196">
                  <c:v>39569</c:v>
                </c:pt>
                <c:pt idx="197">
                  <c:v>39600</c:v>
                </c:pt>
                <c:pt idx="198">
                  <c:v>39630</c:v>
                </c:pt>
                <c:pt idx="199">
                  <c:v>39661</c:v>
                </c:pt>
                <c:pt idx="200">
                  <c:v>39692</c:v>
                </c:pt>
                <c:pt idx="201">
                  <c:v>39722</c:v>
                </c:pt>
                <c:pt idx="202">
                  <c:v>39753</c:v>
                </c:pt>
                <c:pt idx="203">
                  <c:v>39783</c:v>
                </c:pt>
                <c:pt idx="204">
                  <c:v>39814</c:v>
                </c:pt>
                <c:pt idx="205">
                  <c:v>39845</c:v>
                </c:pt>
                <c:pt idx="206">
                  <c:v>39873</c:v>
                </c:pt>
                <c:pt idx="207">
                  <c:v>39904</c:v>
                </c:pt>
                <c:pt idx="208">
                  <c:v>39934</c:v>
                </c:pt>
                <c:pt idx="209">
                  <c:v>39965</c:v>
                </c:pt>
                <c:pt idx="210">
                  <c:v>39995</c:v>
                </c:pt>
                <c:pt idx="211">
                  <c:v>40026</c:v>
                </c:pt>
                <c:pt idx="212">
                  <c:v>40057</c:v>
                </c:pt>
                <c:pt idx="213">
                  <c:v>40087</c:v>
                </c:pt>
                <c:pt idx="214">
                  <c:v>40118</c:v>
                </c:pt>
                <c:pt idx="215">
                  <c:v>40148</c:v>
                </c:pt>
                <c:pt idx="216">
                  <c:v>40179</c:v>
                </c:pt>
                <c:pt idx="217">
                  <c:v>40210</c:v>
                </c:pt>
                <c:pt idx="218">
                  <c:v>40238</c:v>
                </c:pt>
                <c:pt idx="219">
                  <c:v>40269</c:v>
                </c:pt>
                <c:pt idx="220">
                  <c:v>40299</c:v>
                </c:pt>
                <c:pt idx="221">
                  <c:v>40330</c:v>
                </c:pt>
                <c:pt idx="222">
                  <c:v>40360</c:v>
                </c:pt>
                <c:pt idx="223">
                  <c:v>40391</c:v>
                </c:pt>
                <c:pt idx="224">
                  <c:v>40422</c:v>
                </c:pt>
                <c:pt idx="225">
                  <c:v>40452</c:v>
                </c:pt>
                <c:pt idx="226">
                  <c:v>40483</c:v>
                </c:pt>
                <c:pt idx="227">
                  <c:v>40513</c:v>
                </c:pt>
                <c:pt idx="228">
                  <c:v>40544</c:v>
                </c:pt>
                <c:pt idx="229">
                  <c:v>40575</c:v>
                </c:pt>
                <c:pt idx="230">
                  <c:v>40603</c:v>
                </c:pt>
                <c:pt idx="231">
                  <c:v>40634</c:v>
                </c:pt>
                <c:pt idx="232">
                  <c:v>40664</c:v>
                </c:pt>
                <c:pt idx="233">
                  <c:v>40695</c:v>
                </c:pt>
                <c:pt idx="234">
                  <c:v>40725</c:v>
                </c:pt>
                <c:pt idx="235">
                  <c:v>40756</c:v>
                </c:pt>
                <c:pt idx="236">
                  <c:v>40787</c:v>
                </c:pt>
                <c:pt idx="237">
                  <c:v>40817</c:v>
                </c:pt>
                <c:pt idx="238">
                  <c:v>40848</c:v>
                </c:pt>
                <c:pt idx="239">
                  <c:v>40878</c:v>
                </c:pt>
                <c:pt idx="240">
                  <c:v>40909</c:v>
                </c:pt>
                <c:pt idx="241">
                  <c:v>40940</c:v>
                </c:pt>
                <c:pt idx="242">
                  <c:v>40969</c:v>
                </c:pt>
                <c:pt idx="243">
                  <c:v>41000</c:v>
                </c:pt>
                <c:pt idx="244">
                  <c:v>41030</c:v>
                </c:pt>
                <c:pt idx="245">
                  <c:v>41061</c:v>
                </c:pt>
                <c:pt idx="246">
                  <c:v>41091</c:v>
                </c:pt>
                <c:pt idx="247">
                  <c:v>41122</c:v>
                </c:pt>
                <c:pt idx="248">
                  <c:v>41153</c:v>
                </c:pt>
                <c:pt idx="249">
                  <c:v>41183</c:v>
                </c:pt>
                <c:pt idx="250">
                  <c:v>41214</c:v>
                </c:pt>
                <c:pt idx="251">
                  <c:v>41244</c:v>
                </c:pt>
                <c:pt idx="252">
                  <c:v>41275</c:v>
                </c:pt>
                <c:pt idx="253">
                  <c:v>41306</c:v>
                </c:pt>
                <c:pt idx="254">
                  <c:v>41334</c:v>
                </c:pt>
                <c:pt idx="255">
                  <c:v>41365</c:v>
                </c:pt>
                <c:pt idx="256">
                  <c:v>41395</c:v>
                </c:pt>
                <c:pt idx="257">
                  <c:v>41426</c:v>
                </c:pt>
                <c:pt idx="258">
                  <c:v>41456</c:v>
                </c:pt>
                <c:pt idx="259">
                  <c:v>41487</c:v>
                </c:pt>
                <c:pt idx="260">
                  <c:v>41518</c:v>
                </c:pt>
                <c:pt idx="261">
                  <c:v>41548</c:v>
                </c:pt>
                <c:pt idx="262">
                  <c:v>41579</c:v>
                </c:pt>
                <c:pt idx="263">
                  <c:v>41609</c:v>
                </c:pt>
                <c:pt idx="264">
                  <c:v>41640</c:v>
                </c:pt>
                <c:pt idx="265">
                  <c:v>41671</c:v>
                </c:pt>
                <c:pt idx="266">
                  <c:v>41699</c:v>
                </c:pt>
                <c:pt idx="267">
                  <c:v>41730</c:v>
                </c:pt>
                <c:pt idx="268">
                  <c:v>41760</c:v>
                </c:pt>
                <c:pt idx="269">
                  <c:v>41791</c:v>
                </c:pt>
                <c:pt idx="270">
                  <c:v>41821</c:v>
                </c:pt>
                <c:pt idx="271">
                  <c:v>41852</c:v>
                </c:pt>
                <c:pt idx="272">
                  <c:v>41883</c:v>
                </c:pt>
                <c:pt idx="273">
                  <c:v>41913</c:v>
                </c:pt>
                <c:pt idx="274">
                  <c:v>41944</c:v>
                </c:pt>
                <c:pt idx="275">
                  <c:v>41974</c:v>
                </c:pt>
                <c:pt idx="276">
                  <c:v>42005</c:v>
                </c:pt>
                <c:pt idx="277">
                  <c:v>42036</c:v>
                </c:pt>
                <c:pt idx="278">
                  <c:v>42064</c:v>
                </c:pt>
                <c:pt idx="279">
                  <c:v>42095</c:v>
                </c:pt>
                <c:pt idx="280">
                  <c:v>42125</c:v>
                </c:pt>
                <c:pt idx="281">
                  <c:v>42156</c:v>
                </c:pt>
                <c:pt idx="282">
                  <c:v>42186</c:v>
                </c:pt>
                <c:pt idx="283">
                  <c:v>42217</c:v>
                </c:pt>
                <c:pt idx="284">
                  <c:v>42248</c:v>
                </c:pt>
                <c:pt idx="285">
                  <c:v>42278</c:v>
                </c:pt>
                <c:pt idx="286">
                  <c:v>42309</c:v>
                </c:pt>
                <c:pt idx="287">
                  <c:v>42339</c:v>
                </c:pt>
                <c:pt idx="288">
                  <c:v>42370</c:v>
                </c:pt>
                <c:pt idx="289">
                  <c:v>42401</c:v>
                </c:pt>
                <c:pt idx="290">
                  <c:v>42430</c:v>
                </c:pt>
                <c:pt idx="291">
                  <c:v>42461</c:v>
                </c:pt>
                <c:pt idx="292">
                  <c:v>42491</c:v>
                </c:pt>
                <c:pt idx="293">
                  <c:v>42522</c:v>
                </c:pt>
                <c:pt idx="294">
                  <c:v>42552</c:v>
                </c:pt>
                <c:pt idx="295">
                  <c:v>42583</c:v>
                </c:pt>
                <c:pt idx="296">
                  <c:v>42614</c:v>
                </c:pt>
                <c:pt idx="297">
                  <c:v>42644</c:v>
                </c:pt>
                <c:pt idx="298">
                  <c:v>42675</c:v>
                </c:pt>
                <c:pt idx="299">
                  <c:v>42705</c:v>
                </c:pt>
                <c:pt idx="300">
                  <c:v>42736</c:v>
                </c:pt>
                <c:pt idx="301">
                  <c:v>42767</c:v>
                </c:pt>
              </c:numCache>
            </c:numRef>
          </c:cat>
          <c:val>
            <c:numRef>
              <c:f>Sales!$B$2:$B$303</c:f>
              <c:numCache>
                <c:formatCode>"$"#,##0</c:formatCode>
                <c:ptCount val="302"/>
                <c:pt idx="0">
                  <c:v>6938</c:v>
                </c:pt>
                <c:pt idx="1">
                  <c:v>7524</c:v>
                </c:pt>
                <c:pt idx="2">
                  <c:v>8475</c:v>
                </c:pt>
                <c:pt idx="3">
                  <c:v>9401</c:v>
                </c:pt>
                <c:pt idx="4">
                  <c:v>9558</c:v>
                </c:pt>
                <c:pt idx="5">
                  <c:v>9182</c:v>
                </c:pt>
                <c:pt idx="6">
                  <c:v>9103</c:v>
                </c:pt>
                <c:pt idx="7">
                  <c:v>10513</c:v>
                </c:pt>
                <c:pt idx="8">
                  <c:v>9573</c:v>
                </c:pt>
                <c:pt idx="9">
                  <c:v>10254</c:v>
                </c:pt>
                <c:pt idx="10">
                  <c:v>11187</c:v>
                </c:pt>
                <c:pt idx="11">
                  <c:v>18395</c:v>
                </c:pt>
                <c:pt idx="12">
                  <c:v>7502</c:v>
                </c:pt>
                <c:pt idx="13">
                  <c:v>7524</c:v>
                </c:pt>
                <c:pt idx="14">
                  <c:v>8766</c:v>
                </c:pt>
                <c:pt idx="15">
                  <c:v>9867</c:v>
                </c:pt>
                <c:pt idx="16">
                  <c:v>10063</c:v>
                </c:pt>
                <c:pt idx="17">
                  <c:v>9635</c:v>
                </c:pt>
                <c:pt idx="18">
                  <c:v>9794</c:v>
                </c:pt>
                <c:pt idx="19">
                  <c:v>10628</c:v>
                </c:pt>
                <c:pt idx="20">
                  <c:v>10013</c:v>
                </c:pt>
                <c:pt idx="21">
                  <c:v>10346</c:v>
                </c:pt>
                <c:pt idx="22">
                  <c:v>11760</c:v>
                </c:pt>
                <c:pt idx="23">
                  <c:v>18851</c:v>
                </c:pt>
                <c:pt idx="24">
                  <c:v>7280</c:v>
                </c:pt>
                <c:pt idx="25">
                  <c:v>7902</c:v>
                </c:pt>
                <c:pt idx="26">
                  <c:v>9921</c:v>
                </c:pt>
                <c:pt idx="27">
                  <c:v>9869</c:v>
                </c:pt>
                <c:pt idx="28">
                  <c:v>10009</c:v>
                </c:pt>
                <c:pt idx="29">
                  <c:v>9893</c:v>
                </c:pt>
                <c:pt idx="30">
                  <c:v>9735</c:v>
                </c:pt>
                <c:pt idx="31">
                  <c:v>11157</c:v>
                </c:pt>
                <c:pt idx="32">
                  <c:v>10217</c:v>
                </c:pt>
                <c:pt idx="33">
                  <c:v>10730</c:v>
                </c:pt>
                <c:pt idx="34">
                  <c:v>12354</c:v>
                </c:pt>
                <c:pt idx="35">
                  <c:v>20016</c:v>
                </c:pt>
                <c:pt idx="36">
                  <c:v>7518</c:v>
                </c:pt>
                <c:pt idx="37">
                  <c:v>7961</c:v>
                </c:pt>
                <c:pt idx="38">
                  <c:v>9815</c:v>
                </c:pt>
                <c:pt idx="39">
                  <c:v>10168</c:v>
                </c:pt>
                <c:pt idx="40">
                  <c:v>10620</c:v>
                </c:pt>
                <c:pt idx="41">
                  <c:v>10301</c:v>
                </c:pt>
                <c:pt idx="42">
                  <c:v>9784</c:v>
                </c:pt>
                <c:pt idx="43">
                  <c:v>11264</c:v>
                </c:pt>
                <c:pt idx="44">
                  <c:v>10710</c:v>
                </c:pt>
                <c:pt idx="45">
                  <c:v>10439</c:v>
                </c:pt>
                <c:pt idx="46">
                  <c:v>12751</c:v>
                </c:pt>
                <c:pt idx="47">
                  <c:v>20002</c:v>
                </c:pt>
                <c:pt idx="48">
                  <c:v>7684</c:v>
                </c:pt>
                <c:pt idx="49">
                  <c:v>8991</c:v>
                </c:pt>
                <c:pt idx="50">
                  <c:v>10349</c:v>
                </c:pt>
                <c:pt idx="51">
                  <c:v>10570</c:v>
                </c:pt>
                <c:pt idx="52">
                  <c:v>11405</c:v>
                </c:pt>
                <c:pt idx="53">
                  <c:v>10554</c:v>
                </c:pt>
                <c:pt idx="54">
                  <c:v>10202</c:v>
                </c:pt>
                <c:pt idx="55">
                  <c:v>12134</c:v>
                </c:pt>
                <c:pt idx="56">
                  <c:v>10623</c:v>
                </c:pt>
                <c:pt idx="57">
                  <c:v>11250</c:v>
                </c:pt>
                <c:pt idx="58">
                  <c:v>12875</c:v>
                </c:pt>
                <c:pt idx="59">
                  <c:v>19944</c:v>
                </c:pt>
                <c:pt idx="60">
                  <c:v>8194</c:v>
                </c:pt>
                <c:pt idx="61">
                  <c:v>8835</c:v>
                </c:pt>
                <c:pt idx="62">
                  <c:v>10840</c:v>
                </c:pt>
                <c:pt idx="63">
                  <c:v>10131</c:v>
                </c:pt>
                <c:pt idx="64">
                  <c:v>11505</c:v>
                </c:pt>
                <c:pt idx="65">
                  <c:v>10654</c:v>
                </c:pt>
                <c:pt idx="66">
                  <c:v>10734</c:v>
                </c:pt>
                <c:pt idx="67">
                  <c:v>12461</c:v>
                </c:pt>
                <c:pt idx="68">
                  <c:v>10942</c:v>
                </c:pt>
                <c:pt idx="69">
                  <c:v>11635</c:v>
                </c:pt>
                <c:pt idx="70">
                  <c:v>13244</c:v>
                </c:pt>
                <c:pt idx="71">
                  <c:v>21118</c:v>
                </c:pt>
                <c:pt idx="72">
                  <c:v>8800</c:v>
                </c:pt>
                <c:pt idx="73">
                  <c:v>9499</c:v>
                </c:pt>
                <c:pt idx="74">
                  <c:v>10863</c:v>
                </c:pt>
                <c:pt idx="75">
                  <c:v>11825</c:v>
                </c:pt>
                <c:pt idx="76">
                  <c:v>12239</c:v>
                </c:pt>
                <c:pt idx="77">
                  <c:v>11451</c:v>
                </c:pt>
                <c:pt idx="78">
                  <c:v>11633</c:v>
                </c:pt>
                <c:pt idx="79">
                  <c:v>12971</c:v>
                </c:pt>
                <c:pt idx="80">
                  <c:v>11214</c:v>
                </c:pt>
                <c:pt idx="81">
                  <c:v>12384</c:v>
                </c:pt>
                <c:pt idx="82">
                  <c:v>13854</c:v>
                </c:pt>
                <c:pt idx="83">
                  <c:v>22418</c:v>
                </c:pt>
                <c:pt idx="84">
                  <c:v>9237</c:v>
                </c:pt>
                <c:pt idx="85">
                  <c:v>10171</c:v>
                </c:pt>
                <c:pt idx="86">
                  <c:v>12081</c:v>
                </c:pt>
                <c:pt idx="87">
                  <c:v>12386</c:v>
                </c:pt>
                <c:pt idx="88">
                  <c:v>13167</c:v>
                </c:pt>
                <c:pt idx="89">
                  <c:v>12280</c:v>
                </c:pt>
                <c:pt idx="90">
                  <c:v>12461</c:v>
                </c:pt>
                <c:pt idx="91">
                  <c:v>13734</c:v>
                </c:pt>
                <c:pt idx="92">
                  <c:v>12357</c:v>
                </c:pt>
                <c:pt idx="93">
                  <c:v>12948</c:v>
                </c:pt>
                <c:pt idx="94">
                  <c:v>14643</c:v>
                </c:pt>
                <c:pt idx="95">
                  <c:v>24286</c:v>
                </c:pt>
                <c:pt idx="96">
                  <c:v>9447</c:v>
                </c:pt>
                <c:pt idx="97">
                  <c:v>11170</c:v>
                </c:pt>
                <c:pt idx="98">
                  <c:v>12841</c:v>
                </c:pt>
                <c:pt idx="99">
                  <c:v>13124</c:v>
                </c:pt>
                <c:pt idx="100">
                  <c:v>13735</c:v>
                </c:pt>
                <c:pt idx="101">
                  <c:v>12953</c:v>
                </c:pt>
                <c:pt idx="102">
                  <c:v>12500</c:v>
                </c:pt>
                <c:pt idx="103">
                  <c:v>14610</c:v>
                </c:pt>
                <c:pt idx="104">
                  <c:v>13375</c:v>
                </c:pt>
                <c:pt idx="105">
                  <c:v>13369</c:v>
                </c:pt>
                <c:pt idx="106">
                  <c:v>15675</c:v>
                </c:pt>
                <c:pt idx="107">
                  <c:v>24875</c:v>
                </c:pt>
                <c:pt idx="108">
                  <c:v>10060</c:v>
                </c:pt>
                <c:pt idx="109">
                  <c:v>11450</c:v>
                </c:pt>
                <c:pt idx="110">
                  <c:v>13067</c:v>
                </c:pt>
                <c:pt idx="111">
                  <c:v>13362</c:v>
                </c:pt>
                <c:pt idx="112">
                  <c:v>13787</c:v>
                </c:pt>
                <c:pt idx="113">
                  <c:v>12935</c:v>
                </c:pt>
                <c:pt idx="114">
                  <c:v>12600</c:v>
                </c:pt>
                <c:pt idx="115">
                  <c:v>14818</c:v>
                </c:pt>
                <c:pt idx="116">
                  <c:v>12104</c:v>
                </c:pt>
                <c:pt idx="117">
                  <c:v>13218</c:v>
                </c:pt>
                <c:pt idx="118">
                  <c:v>15352</c:v>
                </c:pt>
                <c:pt idx="119">
                  <c:v>24534</c:v>
                </c:pt>
                <c:pt idx="120">
                  <c:v>10344</c:v>
                </c:pt>
                <c:pt idx="121">
                  <c:v>11730</c:v>
                </c:pt>
                <c:pt idx="122">
                  <c:v>13977</c:v>
                </c:pt>
                <c:pt idx="123">
                  <c:v>13195</c:v>
                </c:pt>
                <c:pt idx="124">
                  <c:v>14150</c:v>
                </c:pt>
                <c:pt idx="125">
                  <c:v>13210</c:v>
                </c:pt>
                <c:pt idx="126">
                  <c:v>12873</c:v>
                </c:pt>
                <c:pt idx="127">
                  <c:v>15113</c:v>
                </c:pt>
                <c:pt idx="128">
                  <c:v>12445</c:v>
                </c:pt>
                <c:pt idx="129">
                  <c:v>14006</c:v>
                </c:pt>
                <c:pt idx="130">
                  <c:v>15911</c:v>
                </c:pt>
                <c:pt idx="131">
                  <c:v>25350</c:v>
                </c:pt>
                <c:pt idx="132">
                  <c:v>10804</c:v>
                </c:pt>
                <c:pt idx="133">
                  <c:v>11662</c:v>
                </c:pt>
                <c:pt idx="134">
                  <c:v>13452</c:v>
                </c:pt>
                <c:pt idx="135">
                  <c:v>13691</c:v>
                </c:pt>
                <c:pt idx="136">
                  <c:v>14730</c:v>
                </c:pt>
                <c:pt idx="137">
                  <c:v>13496</c:v>
                </c:pt>
                <c:pt idx="138">
                  <c:v>13854</c:v>
                </c:pt>
                <c:pt idx="139">
                  <c:v>15522</c:v>
                </c:pt>
                <c:pt idx="140">
                  <c:v>13567</c:v>
                </c:pt>
                <c:pt idx="141">
                  <c:v>14601</c:v>
                </c:pt>
                <c:pt idx="142">
                  <c:v>16555</c:v>
                </c:pt>
                <c:pt idx="143">
                  <c:v>26760</c:v>
                </c:pt>
                <c:pt idx="144">
                  <c:v>11790</c:v>
                </c:pt>
                <c:pt idx="145">
                  <c:v>13344</c:v>
                </c:pt>
                <c:pt idx="146">
                  <c:v>14760</c:v>
                </c:pt>
                <c:pt idx="147">
                  <c:v>15058</c:v>
                </c:pt>
                <c:pt idx="148">
                  <c:v>15379</c:v>
                </c:pt>
                <c:pt idx="149">
                  <c:v>14237</c:v>
                </c:pt>
                <c:pt idx="150">
                  <c:v>14667</c:v>
                </c:pt>
                <c:pt idx="151">
                  <c:v>15588</c:v>
                </c:pt>
                <c:pt idx="152">
                  <c:v>14224</c:v>
                </c:pt>
                <c:pt idx="153">
                  <c:v>15570</c:v>
                </c:pt>
                <c:pt idx="154">
                  <c:v>17230</c:v>
                </c:pt>
                <c:pt idx="155">
                  <c:v>28406</c:v>
                </c:pt>
                <c:pt idx="156">
                  <c:v>12046</c:v>
                </c:pt>
                <c:pt idx="157">
                  <c:v>13878</c:v>
                </c:pt>
                <c:pt idx="158">
                  <c:v>15727</c:v>
                </c:pt>
                <c:pt idx="159">
                  <c:v>15708</c:v>
                </c:pt>
                <c:pt idx="160">
                  <c:v>15989</c:v>
                </c:pt>
                <c:pt idx="161">
                  <c:v>15559</c:v>
                </c:pt>
                <c:pt idx="162">
                  <c:v>15218</c:v>
                </c:pt>
                <c:pt idx="163">
                  <c:v>16697</c:v>
                </c:pt>
                <c:pt idx="164">
                  <c:v>14960</c:v>
                </c:pt>
                <c:pt idx="165">
                  <c:v>16509</c:v>
                </c:pt>
                <c:pt idx="166">
                  <c:v>18402</c:v>
                </c:pt>
                <c:pt idx="167">
                  <c:v>30276</c:v>
                </c:pt>
                <c:pt idx="168">
                  <c:v>12893</c:v>
                </c:pt>
                <c:pt idx="169">
                  <c:v>14474</c:v>
                </c:pt>
                <c:pt idx="170">
                  <c:v>16386</c:v>
                </c:pt>
                <c:pt idx="171">
                  <c:v>16848</c:v>
                </c:pt>
                <c:pt idx="172">
                  <c:v>17103</c:v>
                </c:pt>
                <c:pt idx="173">
                  <c:v>16505</c:v>
                </c:pt>
                <c:pt idx="174">
                  <c:v>16275</c:v>
                </c:pt>
                <c:pt idx="175">
                  <c:v>17832</c:v>
                </c:pt>
                <c:pt idx="176">
                  <c:v>16767</c:v>
                </c:pt>
                <c:pt idx="177">
                  <c:v>17253</c:v>
                </c:pt>
                <c:pt idx="178">
                  <c:v>19391</c:v>
                </c:pt>
                <c:pt idx="179">
                  <c:v>31462</c:v>
                </c:pt>
                <c:pt idx="180">
                  <c:v>13927</c:v>
                </c:pt>
                <c:pt idx="181">
                  <c:v>15077</c:v>
                </c:pt>
                <c:pt idx="182">
                  <c:v>18045</c:v>
                </c:pt>
                <c:pt idx="183">
                  <c:v>17096</c:v>
                </c:pt>
                <c:pt idx="184">
                  <c:v>18474</c:v>
                </c:pt>
                <c:pt idx="185">
                  <c:v>17289</c:v>
                </c:pt>
                <c:pt idx="186">
                  <c:v>16883</c:v>
                </c:pt>
                <c:pt idx="187">
                  <c:v>18850</c:v>
                </c:pt>
                <c:pt idx="188">
                  <c:v>16765</c:v>
                </c:pt>
                <c:pt idx="189">
                  <c:v>17614</c:v>
                </c:pt>
                <c:pt idx="190">
                  <c:v>20550</c:v>
                </c:pt>
                <c:pt idx="191">
                  <c:v>30635</c:v>
                </c:pt>
                <c:pt idx="192">
                  <c:v>14170</c:v>
                </c:pt>
                <c:pt idx="193">
                  <c:v>15877</c:v>
                </c:pt>
                <c:pt idx="194">
                  <c:v>17764</c:v>
                </c:pt>
                <c:pt idx="195">
                  <c:v>17098</c:v>
                </c:pt>
                <c:pt idx="196">
                  <c:v>19081</c:v>
                </c:pt>
                <c:pt idx="197">
                  <c:v>17006</c:v>
                </c:pt>
                <c:pt idx="198">
                  <c:v>17366</c:v>
                </c:pt>
                <c:pt idx="199">
                  <c:v>19038</c:v>
                </c:pt>
                <c:pt idx="200">
                  <c:v>15881</c:v>
                </c:pt>
                <c:pt idx="201">
                  <c:v>16791</c:v>
                </c:pt>
                <c:pt idx="202">
                  <c:v>18753</c:v>
                </c:pt>
                <c:pt idx="203">
                  <c:v>26718</c:v>
                </c:pt>
                <c:pt idx="204">
                  <c:v>13382</c:v>
                </c:pt>
                <c:pt idx="205">
                  <c:v>14681</c:v>
                </c:pt>
                <c:pt idx="206">
                  <c:v>15560</c:v>
                </c:pt>
                <c:pt idx="207">
                  <c:v>16334</c:v>
                </c:pt>
                <c:pt idx="208">
                  <c:v>17260</c:v>
                </c:pt>
                <c:pt idx="209">
                  <c:v>15429</c:v>
                </c:pt>
                <c:pt idx="210">
                  <c:v>16002</c:v>
                </c:pt>
                <c:pt idx="211">
                  <c:v>17650</c:v>
                </c:pt>
                <c:pt idx="212">
                  <c:v>15624</c:v>
                </c:pt>
                <c:pt idx="213">
                  <c:v>17046</c:v>
                </c:pt>
                <c:pt idx="214">
                  <c:v>18324</c:v>
                </c:pt>
                <c:pt idx="215">
                  <c:v>27110</c:v>
                </c:pt>
                <c:pt idx="216">
                  <c:v>13208</c:v>
                </c:pt>
                <c:pt idx="217">
                  <c:v>14809</c:v>
                </c:pt>
                <c:pt idx="218">
                  <c:v>17384</c:v>
                </c:pt>
                <c:pt idx="219">
                  <c:v>17034</c:v>
                </c:pt>
                <c:pt idx="220">
                  <c:v>17717</c:v>
                </c:pt>
                <c:pt idx="221">
                  <c:v>16129</c:v>
                </c:pt>
                <c:pt idx="222">
                  <c:v>16834</c:v>
                </c:pt>
                <c:pt idx="223">
                  <c:v>17915</c:v>
                </c:pt>
                <c:pt idx="224">
                  <c:v>16224</c:v>
                </c:pt>
                <c:pt idx="225">
                  <c:v>17403</c:v>
                </c:pt>
                <c:pt idx="226">
                  <c:v>19995</c:v>
                </c:pt>
                <c:pt idx="227">
                  <c:v>28526</c:v>
                </c:pt>
                <c:pt idx="228">
                  <c:v>13692</c:v>
                </c:pt>
                <c:pt idx="229">
                  <c:v>15920</c:v>
                </c:pt>
                <c:pt idx="230">
                  <c:v>18241</c:v>
                </c:pt>
                <c:pt idx="231">
                  <c:v>18634</c:v>
                </c:pt>
                <c:pt idx="232">
                  <c:v>18756</c:v>
                </c:pt>
                <c:pt idx="233">
                  <c:v>17772</c:v>
                </c:pt>
                <c:pt idx="234">
                  <c:v>17925</c:v>
                </c:pt>
                <c:pt idx="235">
                  <c:v>19246</c:v>
                </c:pt>
                <c:pt idx="236">
                  <c:v>17984</c:v>
                </c:pt>
                <c:pt idx="237">
                  <c:v>18242</c:v>
                </c:pt>
                <c:pt idx="238">
                  <c:v>20941</c:v>
                </c:pt>
                <c:pt idx="239">
                  <c:v>31085</c:v>
                </c:pt>
                <c:pt idx="240">
                  <c:v>14340</c:v>
                </c:pt>
                <c:pt idx="241">
                  <c:v>17909</c:v>
                </c:pt>
                <c:pt idx="242">
                  <c:v>20144</c:v>
                </c:pt>
                <c:pt idx="243">
                  <c:v>18586</c:v>
                </c:pt>
                <c:pt idx="244">
                  <c:v>19938</c:v>
                </c:pt>
                <c:pt idx="245">
                  <c:v>18709</c:v>
                </c:pt>
                <c:pt idx="246">
                  <c:v>18265</c:v>
                </c:pt>
                <c:pt idx="247">
                  <c:v>20751</c:v>
                </c:pt>
                <c:pt idx="248">
                  <c:v>18400</c:v>
                </c:pt>
                <c:pt idx="249">
                  <c:v>18860</c:v>
                </c:pt>
                <c:pt idx="250">
                  <c:v>22040</c:v>
                </c:pt>
                <c:pt idx="251">
                  <c:v>31551</c:v>
                </c:pt>
                <c:pt idx="252">
                  <c:v>15230</c:v>
                </c:pt>
                <c:pt idx="253">
                  <c:v>17484</c:v>
                </c:pt>
                <c:pt idx="254">
                  <c:v>20681</c:v>
                </c:pt>
                <c:pt idx="255">
                  <c:v>19285</c:v>
                </c:pt>
                <c:pt idx="256">
                  <c:v>20914</c:v>
                </c:pt>
                <c:pt idx="257">
                  <c:v>19056</c:v>
                </c:pt>
                <c:pt idx="258">
                  <c:v>19280</c:v>
                </c:pt>
                <c:pt idx="259">
                  <c:v>21676</c:v>
                </c:pt>
                <c:pt idx="260">
                  <c:v>18244</c:v>
                </c:pt>
                <c:pt idx="261">
                  <c:v>19992</c:v>
                </c:pt>
                <c:pt idx="262">
                  <c:v>22611</c:v>
                </c:pt>
                <c:pt idx="263">
                  <c:v>31860</c:v>
                </c:pt>
                <c:pt idx="264">
                  <c:v>15252</c:v>
                </c:pt>
                <c:pt idx="265">
                  <c:v>17608</c:v>
                </c:pt>
                <c:pt idx="266">
                  <c:v>20146</c:v>
                </c:pt>
                <c:pt idx="267">
                  <c:v>20388</c:v>
                </c:pt>
                <c:pt idx="268">
                  <c:v>21631</c:v>
                </c:pt>
                <c:pt idx="269">
                  <c:v>18984</c:v>
                </c:pt>
                <c:pt idx="270">
                  <c:v>19848</c:v>
                </c:pt>
                <c:pt idx="271">
                  <c:v>21987</c:v>
                </c:pt>
                <c:pt idx="272">
                  <c:v>18640</c:v>
                </c:pt>
                <c:pt idx="273">
                  <c:v>20214</c:v>
                </c:pt>
                <c:pt idx="274">
                  <c:v>23473</c:v>
                </c:pt>
                <c:pt idx="275">
                  <c:v>32604</c:v>
                </c:pt>
                <c:pt idx="276">
                  <c:v>15733</c:v>
                </c:pt>
                <c:pt idx="277">
                  <c:v>17919</c:v>
                </c:pt>
                <c:pt idx="278">
                  <c:v>20711</c:v>
                </c:pt>
                <c:pt idx="279">
                  <c:v>20346</c:v>
                </c:pt>
                <c:pt idx="280">
                  <c:v>22093</c:v>
                </c:pt>
                <c:pt idx="281">
                  <c:v>19612</c:v>
                </c:pt>
                <c:pt idx="282">
                  <c:v>20499</c:v>
                </c:pt>
                <c:pt idx="283">
                  <c:v>22197</c:v>
                </c:pt>
                <c:pt idx="284">
                  <c:v>19080</c:v>
                </c:pt>
                <c:pt idx="285">
                  <c:v>20563</c:v>
                </c:pt>
                <c:pt idx="286">
                  <c:v>23007</c:v>
                </c:pt>
                <c:pt idx="287">
                  <c:v>33123</c:v>
                </c:pt>
                <c:pt idx="288">
                  <c:v>15564</c:v>
                </c:pt>
                <c:pt idx="289">
                  <c:v>18712</c:v>
                </c:pt>
                <c:pt idx="290">
                  <c:v>21264</c:v>
                </c:pt>
                <c:pt idx="291">
                  <c:v>20221</c:v>
                </c:pt>
                <c:pt idx="292">
                  <c:v>21389</c:v>
                </c:pt>
                <c:pt idx="293">
                  <c:v>19883</c:v>
                </c:pt>
                <c:pt idx="294">
                  <c:v>20381</c:v>
                </c:pt>
                <c:pt idx="295">
                  <c:v>22086</c:v>
                </c:pt>
                <c:pt idx="296">
                  <c:v>19538</c:v>
                </c:pt>
                <c:pt idx="297">
                  <c:v>20306</c:v>
                </c:pt>
                <c:pt idx="298">
                  <c:v>23438</c:v>
                </c:pt>
                <c:pt idx="299">
                  <c:v>34300</c:v>
                </c:pt>
                <c:pt idx="300">
                  <c:v>15748</c:v>
                </c:pt>
                <c:pt idx="301">
                  <c:v>18511</c:v>
                </c:pt>
              </c:numCache>
            </c:numRef>
          </c:val>
          <c:smooth val="0"/>
          <c:extLst>
            <c:ext xmlns:c16="http://schemas.microsoft.com/office/drawing/2014/chart" uri="{C3380CC4-5D6E-409C-BE32-E72D297353CC}">
              <c16:uniqueId val="{00000000-A10A-4710-808C-422E2FE99E51}"/>
            </c:ext>
          </c:extLst>
        </c:ser>
        <c:dLbls>
          <c:showLegendKey val="0"/>
          <c:showVal val="0"/>
          <c:showCatName val="0"/>
          <c:showSerName val="0"/>
          <c:showPercent val="0"/>
          <c:showBubbleSize val="0"/>
        </c:dLbls>
        <c:smooth val="0"/>
        <c:axId val="1312025055"/>
        <c:axId val="1312029375"/>
      </c:lineChart>
      <c:dateAx>
        <c:axId val="1312025055"/>
        <c:scaling>
          <c:orientation val="minMax"/>
        </c:scaling>
        <c:delete val="0"/>
        <c:axPos val="b"/>
        <c:numFmt formatCode="mmm\-yy" sourceLinked="1"/>
        <c:majorTickMark val="out"/>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312029375"/>
        <c:crosses val="autoZero"/>
        <c:auto val="1"/>
        <c:lblOffset val="100"/>
        <c:baseTimeUnit val="months"/>
      </c:dateAx>
      <c:valAx>
        <c:axId val="1312029375"/>
        <c:scaling>
          <c:orientation val="minMax"/>
        </c:scaling>
        <c:delete val="0"/>
        <c:axPos val="l"/>
        <c:majorGridlines>
          <c:spPr>
            <a:ln w="9525" cap="flat" cmpd="sng" algn="ctr">
              <a:solidFill>
                <a:schemeClr val="tx1">
                  <a:lumMod val="15000"/>
                  <a:lumOff val="85000"/>
                </a:schemeClr>
              </a:solidFill>
              <a:round/>
            </a:ln>
            <a:effectLst/>
          </c:spPr>
        </c:majorGridlines>
        <c:numFmt formatCode="&quot;$&quot;#,##0"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312025055"/>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solidFill>
      <a:schemeClr val="tx2"/>
    </a:solidFill>
    <a:ln w="19050">
      <a:solidFill>
        <a:schemeClr val="accent1">
          <a:shade val="95000"/>
          <a:satMod val="105000"/>
        </a:schemeClr>
      </a:solidFill>
    </a:ln>
    <a:effectLst/>
  </c:spPr>
  <c:txPr>
    <a:bodyPr/>
    <a:lstStyle/>
    <a:p>
      <a:pPr>
        <a:defRPr/>
      </a:pPr>
      <a:endParaRPr lang="en-US"/>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dirty="0"/>
              <a:t>AVG. oil price over years</a:t>
            </a:r>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lineChart>
        <c:grouping val="standard"/>
        <c:varyColors val="0"/>
        <c:ser>
          <c:idx val="0"/>
          <c:order val="0"/>
          <c:tx>
            <c:strRef>
              <c:f>Oil!$B$1</c:f>
              <c:strCache>
                <c:ptCount val="1"/>
                <c:pt idx="0">
                  <c:v>Avg Oil Price</c:v>
                </c:pt>
              </c:strCache>
            </c:strRef>
          </c:tx>
          <c:spPr>
            <a:ln w="28575" cap="rnd">
              <a:solidFill>
                <a:schemeClr val="accent1"/>
              </a:solidFill>
              <a:round/>
            </a:ln>
            <a:effectLst/>
          </c:spPr>
          <c:marker>
            <c:symbol val="none"/>
          </c:marker>
          <c:cat>
            <c:numRef>
              <c:f>Oil!$A$2:$A$34</c:f>
              <c:numCache>
                <c:formatCode>m/d/yy;@</c:formatCode>
                <c:ptCount val="33"/>
                <c:pt idx="0">
                  <c:v>32142</c:v>
                </c:pt>
                <c:pt idx="1">
                  <c:v>32508</c:v>
                </c:pt>
                <c:pt idx="2">
                  <c:v>32873</c:v>
                </c:pt>
                <c:pt idx="3">
                  <c:v>33238</c:v>
                </c:pt>
                <c:pt idx="4">
                  <c:v>33603</c:v>
                </c:pt>
                <c:pt idx="5">
                  <c:v>33969</c:v>
                </c:pt>
                <c:pt idx="6">
                  <c:v>34334</c:v>
                </c:pt>
                <c:pt idx="7">
                  <c:v>34699</c:v>
                </c:pt>
                <c:pt idx="8">
                  <c:v>35064</c:v>
                </c:pt>
                <c:pt idx="9">
                  <c:v>35430</c:v>
                </c:pt>
                <c:pt idx="10">
                  <c:v>35795</c:v>
                </c:pt>
                <c:pt idx="11">
                  <c:v>36160</c:v>
                </c:pt>
                <c:pt idx="12">
                  <c:v>36525</c:v>
                </c:pt>
                <c:pt idx="13">
                  <c:v>36891</c:v>
                </c:pt>
                <c:pt idx="14">
                  <c:v>37256</c:v>
                </c:pt>
                <c:pt idx="15">
                  <c:v>37621</c:v>
                </c:pt>
                <c:pt idx="16">
                  <c:v>37986</c:v>
                </c:pt>
                <c:pt idx="17">
                  <c:v>38352</c:v>
                </c:pt>
                <c:pt idx="18">
                  <c:v>38717</c:v>
                </c:pt>
                <c:pt idx="19">
                  <c:v>39082</c:v>
                </c:pt>
                <c:pt idx="20">
                  <c:v>39447</c:v>
                </c:pt>
                <c:pt idx="21">
                  <c:v>39813</c:v>
                </c:pt>
                <c:pt idx="22">
                  <c:v>40178</c:v>
                </c:pt>
                <c:pt idx="23">
                  <c:v>40543</c:v>
                </c:pt>
                <c:pt idx="24">
                  <c:v>40908</c:v>
                </c:pt>
                <c:pt idx="25">
                  <c:v>41274</c:v>
                </c:pt>
                <c:pt idx="26">
                  <c:v>41639</c:v>
                </c:pt>
                <c:pt idx="27">
                  <c:v>42004</c:v>
                </c:pt>
                <c:pt idx="28">
                  <c:v>42369</c:v>
                </c:pt>
                <c:pt idx="29">
                  <c:v>42735</c:v>
                </c:pt>
                <c:pt idx="30">
                  <c:v>43100</c:v>
                </c:pt>
                <c:pt idx="31">
                  <c:v>43465</c:v>
                </c:pt>
                <c:pt idx="32">
                  <c:v>43830</c:v>
                </c:pt>
              </c:numCache>
            </c:numRef>
          </c:cat>
          <c:val>
            <c:numRef>
              <c:f>Oil!$B$2:$B$34</c:f>
              <c:numCache>
                <c:formatCode>"$"#,##0.00_);[Red]\("$"#,##0.00\)</c:formatCode>
                <c:ptCount val="33"/>
                <c:pt idx="0">
                  <c:v>19.2</c:v>
                </c:pt>
                <c:pt idx="1">
                  <c:v>15.97</c:v>
                </c:pt>
                <c:pt idx="2">
                  <c:v>19.64</c:v>
                </c:pt>
                <c:pt idx="3">
                  <c:v>24.53</c:v>
                </c:pt>
                <c:pt idx="4">
                  <c:v>21.54</c:v>
                </c:pt>
                <c:pt idx="5">
                  <c:v>20.58</c:v>
                </c:pt>
                <c:pt idx="6">
                  <c:v>18.43</c:v>
                </c:pt>
                <c:pt idx="7">
                  <c:v>17.2</c:v>
                </c:pt>
                <c:pt idx="8">
                  <c:v>18.43</c:v>
                </c:pt>
                <c:pt idx="9">
                  <c:v>22.12</c:v>
                </c:pt>
                <c:pt idx="10">
                  <c:v>20.61</c:v>
                </c:pt>
                <c:pt idx="11">
                  <c:v>14.42</c:v>
                </c:pt>
                <c:pt idx="12">
                  <c:v>19.350000000000001</c:v>
                </c:pt>
                <c:pt idx="13">
                  <c:v>30.38</c:v>
                </c:pt>
                <c:pt idx="14">
                  <c:v>25.98</c:v>
                </c:pt>
                <c:pt idx="15">
                  <c:v>26.19</c:v>
                </c:pt>
                <c:pt idx="16">
                  <c:v>31.08</c:v>
                </c:pt>
                <c:pt idx="17">
                  <c:v>41.51</c:v>
                </c:pt>
                <c:pt idx="18">
                  <c:v>56.64</c:v>
                </c:pt>
                <c:pt idx="19">
                  <c:v>66.05</c:v>
                </c:pt>
                <c:pt idx="20">
                  <c:v>72.34</c:v>
                </c:pt>
                <c:pt idx="21">
                  <c:v>99.67</c:v>
                </c:pt>
                <c:pt idx="22">
                  <c:v>61.95</c:v>
                </c:pt>
                <c:pt idx="23">
                  <c:v>79.48</c:v>
                </c:pt>
                <c:pt idx="24">
                  <c:v>94.88</c:v>
                </c:pt>
                <c:pt idx="25">
                  <c:v>94.05</c:v>
                </c:pt>
                <c:pt idx="26">
                  <c:v>97.98</c:v>
                </c:pt>
                <c:pt idx="27">
                  <c:v>93.17</c:v>
                </c:pt>
                <c:pt idx="28">
                  <c:v>48.66</c:v>
                </c:pt>
                <c:pt idx="29">
                  <c:v>43.29</c:v>
                </c:pt>
                <c:pt idx="30">
                  <c:v>50.8</c:v>
                </c:pt>
                <c:pt idx="31">
                  <c:v>65.23</c:v>
                </c:pt>
                <c:pt idx="32">
                  <c:v>56.99</c:v>
                </c:pt>
              </c:numCache>
            </c:numRef>
          </c:val>
          <c:smooth val="0"/>
          <c:extLst>
            <c:ext xmlns:c16="http://schemas.microsoft.com/office/drawing/2014/chart" uri="{C3380CC4-5D6E-409C-BE32-E72D297353CC}">
              <c16:uniqueId val="{00000000-DE27-4D51-AED8-943C1977581C}"/>
            </c:ext>
          </c:extLst>
        </c:ser>
        <c:ser>
          <c:idx val="1"/>
          <c:order val="1"/>
          <c:tx>
            <c:strRef>
              <c:f>Oil!$C$1</c:f>
              <c:strCache>
                <c:ptCount val="1"/>
                <c:pt idx="0">
                  <c:v> 5 Yr MA</c:v>
                </c:pt>
              </c:strCache>
            </c:strRef>
          </c:tx>
          <c:spPr>
            <a:ln w="28575" cap="rnd">
              <a:solidFill>
                <a:schemeClr val="accent2"/>
              </a:solidFill>
              <a:round/>
            </a:ln>
            <a:effectLst/>
          </c:spPr>
          <c:marker>
            <c:symbol val="none"/>
          </c:marker>
          <c:cat>
            <c:numRef>
              <c:f>Oil!$A$2:$A$34</c:f>
              <c:numCache>
                <c:formatCode>m/d/yy;@</c:formatCode>
                <c:ptCount val="33"/>
                <c:pt idx="0">
                  <c:v>32142</c:v>
                </c:pt>
                <c:pt idx="1">
                  <c:v>32508</c:v>
                </c:pt>
                <c:pt idx="2">
                  <c:v>32873</c:v>
                </c:pt>
                <c:pt idx="3">
                  <c:v>33238</c:v>
                </c:pt>
                <c:pt idx="4">
                  <c:v>33603</c:v>
                </c:pt>
                <c:pt idx="5">
                  <c:v>33969</c:v>
                </c:pt>
                <c:pt idx="6">
                  <c:v>34334</c:v>
                </c:pt>
                <c:pt idx="7">
                  <c:v>34699</c:v>
                </c:pt>
                <c:pt idx="8">
                  <c:v>35064</c:v>
                </c:pt>
                <c:pt idx="9">
                  <c:v>35430</c:v>
                </c:pt>
                <c:pt idx="10">
                  <c:v>35795</c:v>
                </c:pt>
                <c:pt idx="11">
                  <c:v>36160</c:v>
                </c:pt>
                <c:pt idx="12">
                  <c:v>36525</c:v>
                </c:pt>
                <c:pt idx="13">
                  <c:v>36891</c:v>
                </c:pt>
                <c:pt idx="14">
                  <c:v>37256</c:v>
                </c:pt>
                <c:pt idx="15">
                  <c:v>37621</c:v>
                </c:pt>
                <c:pt idx="16">
                  <c:v>37986</c:v>
                </c:pt>
                <c:pt idx="17">
                  <c:v>38352</c:v>
                </c:pt>
                <c:pt idx="18">
                  <c:v>38717</c:v>
                </c:pt>
                <c:pt idx="19">
                  <c:v>39082</c:v>
                </c:pt>
                <c:pt idx="20">
                  <c:v>39447</c:v>
                </c:pt>
                <c:pt idx="21">
                  <c:v>39813</c:v>
                </c:pt>
                <c:pt idx="22">
                  <c:v>40178</c:v>
                </c:pt>
                <c:pt idx="23">
                  <c:v>40543</c:v>
                </c:pt>
                <c:pt idx="24">
                  <c:v>40908</c:v>
                </c:pt>
                <c:pt idx="25">
                  <c:v>41274</c:v>
                </c:pt>
                <c:pt idx="26">
                  <c:v>41639</c:v>
                </c:pt>
                <c:pt idx="27">
                  <c:v>42004</c:v>
                </c:pt>
                <c:pt idx="28">
                  <c:v>42369</c:v>
                </c:pt>
                <c:pt idx="29">
                  <c:v>42735</c:v>
                </c:pt>
                <c:pt idx="30">
                  <c:v>43100</c:v>
                </c:pt>
                <c:pt idx="31">
                  <c:v>43465</c:v>
                </c:pt>
                <c:pt idx="32">
                  <c:v>43830</c:v>
                </c:pt>
              </c:numCache>
            </c:numRef>
          </c:cat>
          <c:val>
            <c:numRef>
              <c:f>Oil!$C$2:$C$34</c:f>
              <c:numCache>
                <c:formatCode>General</c:formatCode>
                <c:ptCount val="33"/>
                <c:pt idx="5" formatCode="&quot;$&quot;#,##0.00_);[Red]\(&quot;$&quot;#,##0.00\)">
                  <c:v>20.175999999999998</c:v>
                </c:pt>
                <c:pt idx="6" formatCode="&quot;$&quot;#,##0.00_);[Red]\(&quot;$&quot;#,##0.00\)">
                  <c:v>20.452000000000002</c:v>
                </c:pt>
                <c:pt idx="7" formatCode="&quot;$&quot;#,##0.00_);[Red]\(&quot;$&quot;#,##0.00\)">
                  <c:v>20.943999999999999</c:v>
                </c:pt>
                <c:pt idx="8" formatCode="&quot;$&quot;#,##0.00_);[Red]\(&quot;$&quot;#,##0.00\)">
                  <c:v>20.456000000000003</c:v>
                </c:pt>
                <c:pt idx="9" formatCode="&quot;$&quot;#,##0.00_);[Red]\(&quot;$&quot;#,##0.00\)">
                  <c:v>19.236000000000001</c:v>
                </c:pt>
                <c:pt idx="10" formatCode="&quot;$&quot;#,##0.00_);[Red]\(&quot;$&quot;#,##0.00\)">
                  <c:v>19.351999999999997</c:v>
                </c:pt>
                <c:pt idx="11" formatCode="&quot;$&quot;#,##0.00_);[Red]\(&quot;$&quot;#,##0.00\)">
                  <c:v>19.357999999999997</c:v>
                </c:pt>
                <c:pt idx="12" formatCode="&quot;$&quot;#,##0.00_);[Red]\(&quot;$&quot;#,##0.00\)">
                  <c:v>18.556000000000001</c:v>
                </c:pt>
                <c:pt idx="13" formatCode="&quot;$&quot;#,##0.00_);[Red]\(&quot;$&quot;#,##0.00\)">
                  <c:v>18.986000000000001</c:v>
                </c:pt>
                <c:pt idx="14" formatCode="&quot;$&quot;#,##0.00_);[Red]\(&quot;$&quot;#,##0.00\)">
                  <c:v>21.375999999999998</c:v>
                </c:pt>
                <c:pt idx="15" formatCode="&quot;$&quot;#,##0.00_);[Red]\(&quot;$&quot;#,##0.00\)">
                  <c:v>22.148000000000003</c:v>
                </c:pt>
                <c:pt idx="16" formatCode="&quot;$&quot;#,##0.00_);[Red]\(&quot;$&quot;#,##0.00\)">
                  <c:v>23.264000000000003</c:v>
                </c:pt>
                <c:pt idx="17" formatCode="&quot;$&quot;#,##0.00_);[Red]\(&quot;$&quot;#,##0.00\)">
                  <c:v>26.596000000000004</c:v>
                </c:pt>
                <c:pt idx="18" formatCode="&quot;$&quot;#,##0.00_);[Red]\(&quot;$&quot;#,##0.00\)">
                  <c:v>31.027999999999999</c:v>
                </c:pt>
                <c:pt idx="19" formatCode="&quot;$&quot;#,##0.00_);[Red]\(&quot;$&quot;#,##0.00\)">
                  <c:v>36.279999999999994</c:v>
                </c:pt>
                <c:pt idx="20" formatCode="&quot;$&quot;#,##0.00_);[Red]\(&quot;$&quot;#,##0.00\)">
                  <c:v>44.294000000000004</c:v>
                </c:pt>
                <c:pt idx="21" formatCode="&quot;$&quot;#,##0.00_);[Red]\(&quot;$&quot;#,##0.00\)">
                  <c:v>53.524000000000001</c:v>
                </c:pt>
                <c:pt idx="22" formatCode="&quot;$&quot;#,##0.00_);[Red]\(&quot;$&quot;#,##0.00\)">
                  <c:v>67.24199999999999</c:v>
                </c:pt>
                <c:pt idx="23" formatCode="&quot;$&quot;#,##0.00_);[Red]\(&quot;$&quot;#,##0.00\)">
                  <c:v>71.33</c:v>
                </c:pt>
                <c:pt idx="24" formatCode="&quot;$&quot;#,##0.00_);[Red]\(&quot;$&quot;#,##0.00\)">
                  <c:v>75.897999999999996</c:v>
                </c:pt>
                <c:pt idx="25" formatCode="&quot;$&quot;#,##0.00_);[Red]\(&quot;$&quot;#,##0.00\)">
                  <c:v>81.664000000000001</c:v>
                </c:pt>
                <c:pt idx="26" formatCode="&quot;$&quot;#,##0.00_);[Red]\(&quot;$&quot;#,##0.00\)">
                  <c:v>86.006</c:v>
                </c:pt>
                <c:pt idx="27" formatCode="&quot;$&quot;#,##0.00_);[Red]\(&quot;$&quot;#,##0.00\)">
                  <c:v>85.668000000000006</c:v>
                </c:pt>
                <c:pt idx="28" formatCode="&quot;$&quot;#,##0.00_);[Red]\(&quot;$&quot;#,##0.00\)">
                  <c:v>91.912000000000006</c:v>
                </c:pt>
                <c:pt idx="29" formatCode="&quot;$&quot;#,##0.00_);[Red]\(&quot;$&quot;#,##0.00\)">
                  <c:v>85.748000000000005</c:v>
                </c:pt>
                <c:pt idx="30" formatCode="&quot;$&quot;#,##0.00_);[Red]\(&quot;$&quot;#,##0.00\)">
                  <c:v>75.430000000000007</c:v>
                </c:pt>
                <c:pt idx="31" formatCode="&quot;$&quot;#,##0.00_);[Red]\(&quot;$&quot;#,##0.00\)">
                  <c:v>66.78</c:v>
                </c:pt>
                <c:pt idx="32" formatCode="&quot;$&quot;#,##0.00_);[Red]\(&quot;$&quot;#,##0.00\)">
                  <c:v>60.23</c:v>
                </c:pt>
              </c:numCache>
            </c:numRef>
          </c:val>
          <c:smooth val="0"/>
          <c:extLst>
            <c:ext xmlns:c16="http://schemas.microsoft.com/office/drawing/2014/chart" uri="{C3380CC4-5D6E-409C-BE32-E72D297353CC}">
              <c16:uniqueId val="{00000001-DE27-4D51-AED8-943C1977581C}"/>
            </c:ext>
          </c:extLst>
        </c:ser>
        <c:dLbls>
          <c:showLegendKey val="0"/>
          <c:showVal val="0"/>
          <c:showCatName val="0"/>
          <c:showSerName val="0"/>
          <c:showPercent val="0"/>
          <c:showBubbleSize val="0"/>
        </c:dLbls>
        <c:smooth val="0"/>
        <c:axId val="274530783"/>
        <c:axId val="274523103"/>
      </c:lineChart>
      <c:dateAx>
        <c:axId val="274530783"/>
        <c:scaling>
          <c:orientation val="minMax"/>
        </c:scaling>
        <c:delete val="0"/>
        <c:axPos val="b"/>
        <c:numFmt formatCode="m/d/yy;@" sourceLinked="1"/>
        <c:majorTickMark val="out"/>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274523103"/>
        <c:crosses val="autoZero"/>
        <c:auto val="1"/>
        <c:lblOffset val="100"/>
        <c:baseTimeUnit val="years"/>
      </c:dateAx>
      <c:valAx>
        <c:axId val="274523103"/>
        <c:scaling>
          <c:orientation val="minMax"/>
        </c:scaling>
        <c:delete val="0"/>
        <c:axPos val="l"/>
        <c:majorGridlines>
          <c:spPr>
            <a:ln w="9525" cap="flat" cmpd="sng" algn="ctr">
              <a:solidFill>
                <a:schemeClr val="tx1">
                  <a:lumMod val="15000"/>
                  <a:lumOff val="85000"/>
                </a:schemeClr>
              </a:solidFill>
              <a:round/>
            </a:ln>
            <a:effectLst/>
          </c:spPr>
        </c:majorGridlines>
        <c:numFmt formatCode="&quot;$&quot;#,##0.00_);[Red]\(&quot;$&quot;#,##0.00\)"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274530783"/>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solidFill>
      <a:schemeClr val="tx2"/>
    </a:solidFill>
    <a:ln w="19050">
      <a:solidFill>
        <a:schemeClr val="accent1">
          <a:shade val="95000"/>
          <a:satMod val="105000"/>
        </a:schemeClr>
      </a:solid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media/image1.png>
</file>

<file path=ppt/media/image10.png>
</file>

<file path=ppt/media/image11.png>
</file>

<file path=ppt/media/image12.jp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8"/>
        <p:cNvGrpSpPr/>
        <p:nvPr/>
      </p:nvGrpSpPr>
      <p:grpSpPr>
        <a:xfrm>
          <a:off x="0" y="0"/>
          <a:ext cx="0" cy="0"/>
          <a:chOff x="0" y="0"/>
          <a:chExt cx="0" cy="0"/>
        </a:xfrm>
      </p:grpSpPr>
      <p:sp>
        <p:nvSpPr>
          <p:cNvPr id="479" name="Google Shape;479;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80" name="Google Shape;480;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0">
          <a:extLst>
            <a:ext uri="{FF2B5EF4-FFF2-40B4-BE49-F238E27FC236}">
              <a16:creationId xmlns:a16="http://schemas.microsoft.com/office/drawing/2014/main" id="{186B16EB-3AEF-51B8-7406-11ED37E35444}"/>
            </a:ext>
          </a:extLst>
        </p:cNvPr>
        <p:cNvGrpSpPr/>
        <p:nvPr/>
      </p:nvGrpSpPr>
      <p:grpSpPr>
        <a:xfrm>
          <a:off x="0" y="0"/>
          <a:ext cx="0" cy="0"/>
          <a:chOff x="0" y="0"/>
          <a:chExt cx="0" cy="0"/>
        </a:xfrm>
      </p:grpSpPr>
      <p:sp>
        <p:nvSpPr>
          <p:cNvPr id="491" name="Google Shape;491;gcf7a3c503a_0_0:notes">
            <a:extLst>
              <a:ext uri="{FF2B5EF4-FFF2-40B4-BE49-F238E27FC236}">
                <a16:creationId xmlns:a16="http://schemas.microsoft.com/office/drawing/2014/main" id="{55A0A21C-632B-577B-E4E3-32EB70F054C8}"/>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2" name="Google Shape;492;gcf7a3c503a_0_0:notes">
            <a:extLst>
              <a:ext uri="{FF2B5EF4-FFF2-40B4-BE49-F238E27FC236}">
                <a16:creationId xmlns:a16="http://schemas.microsoft.com/office/drawing/2014/main" id="{65E4BE07-B066-32BE-C73D-C2EC5C46BE02}"/>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43186646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0">
          <a:extLst>
            <a:ext uri="{FF2B5EF4-FFF2-40B4-BE49-F238E27FC236}">
              <a16:creationId xmlns:a16="http://schemas.microsoft.com/office/drawing/2014/main" id="{3751037F-16E2-1437-E1C8-70CC29860C51}"/>
            </a:ext>
          </a:extLst>
        </p:cNvPr>
        <p:cNvGrpSpPr/>
        <p:nvPr/>
      </p:nvGrpSpPr>
      <p:grpSpPr>
        <a:xfrm>
          <a:off x="0" y="0"/>
          <a:ext cx="0" cy="0"/>
          <a:chOff x="0" y="0"/>
          <a:chExt cx="0" cy="0"/>
        </a:xfrm>
      </p:grpSpPr>
      <p:sp>
        <p:nvSpPr>
          <p:cNvPr id="491" name="Google Shape;491;gcf7a3c503a_0_0:notes">
            <a:extLst>
              <a:ext uri="{FF2B5EF4-FFF2-40B4-BE49-F238E27FC236}">
                <a16:creationId xmlns:a16="http://schemas.microsoft.com/office/drawing/2014/main" id="{A54B1EF7-71D0-EFE3-D310-C04BC6AC77FE}"/>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2" name="Google Shape;492;gcf7a3c503a_0_0:notes">
            <a:extLst>
              <a:ext uri="{FF2B5EF4-FFF2-40B4-BE49-F238E27FC236}">
                <a16:creationId xmlns:a16="http://schemas.microsoft.com/office/drawing/2014/main" id="{F3D9B2F7-E98B-6514-0194-8EDAE9DA0996}"/>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47697046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5">
          <a:extLst>
            <a:ext uri="{FF2B5EF4-FFF2-40B4-BE49-F238E27FC236}">
              <a16:creationId xmlns:a16="http://schemas.microsoft.com/office/drawing/2014/main" id="{76EC9B38-75C8-1FD1-FF9A-40D1BB820106}"/>
            </a:ext>
          </a:extLst>
        </p:cNvPr>
        <p:cNvGrpSpPr/>
        <p:nvPr/>
      </p:nvGrpSpPr>
      <p:grpSpPr>
        <a:xfrm>
          <a:off x="0" y="0"/>
          <a:ext cx="0" cy="0"/>
          <a:chOff x="0" y="0"/>
          <a:chExt cx="0" cy="0"/>
        </a:xfrm>
      </p:grpSpPr>
      <p:sp>
        <p:nvSpPr>
          <p:cNvPr id="556" name="Google Shape;556;gcc7554a049_0_363:notes">
            <a:extLst>
              <a:ext uri="{FF2B5EF4-FFF2-40B4-BE49-F238E27FC236}">
                <a16:creationId xmlns:a16="http://schemas.microsoft.com/office/drawing/2014/main" id="{84BEA586-02FB-F980-960A-ED735CFA7F60}"/>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57" name="Google Shape;557;gcc7554a049_0_363:notes">
            <a:extLst>
              <a:ext uri="{FF2B5EF4-FFF2-40B4-BE49-F238E27FC236}">
                <a16:creationId xmlns:a16="http://schemas.microsoft.com/office/drawing/2014/main" id="{D88B14C8-DB43-1EB9-E471-348D7204D539}"/>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3656489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5">
          <a:extLst>
            <a:ext uri="{FF2B5EF4-FFF2-40B4-BE49-F238E27FC236}">
              <a16:creationId xmlns:a16="http://schemas.microsoft.com/office/drawing/2014/main" id="{B2C924FD-9550-7A32-CF6F-71F70E897E1A}"/>
            </a:ext>
          </a:extLst>
        </p:cNvPr>
        <p:cNvGrpSpPr/>
        <p:nvPr/>
      </p:nvGrpSpPr>
      <p:grpSpPr>
        <a:xfrm>
          <a:off x="0" y="0"/>
          <a:ext cx="0" cy="0"/>
          <a:chOff x="0" y="0"/>
          <a:chExt cx="0" cy="0"/>
        </a:xfrm>
      </p:grpSpPr>
      <p:sp>
        <p:nvSpPr>
          <p:cNvPr id="556" name="Google Shape;556;gcc7554a049_0_363:notes">
            <a:extLst>
              <a:ext uri="{FF2B5EF4-FFF2-40B4-BE49-F238E27FC236}">
                <a16:creationId xmlns:a16="http://schemas.microsoft.com/office/drawing/2014/main" id="{8B61D3F6-F50A-7D98-3567-C664CA471A3E}"/>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57" name="Google Shape;557;gcc7554a049_0_363:notes">
            <a:extLst>
              <a:ext uri="{FF2B5EF4-FFF2-40B4-BE49-F238E27FC236}">
                <a16:creationId xmlns:a16="http://schemas.microsoft.com/office/drawing/2014/main" id="{411D81D8-9DEB-A00C-889D-176AEFC4762E}"/>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5935448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5"/>
        <p:cNvGrpSpPr/>
        <p:nvPr/>
      </p:nvGrpSpPr>
      <p:grpSpPr>
        <a:xfrm>
          <a:off x="0" y="0"/>
          <a:ext cx="0" cy="0"/>
          <a:chOff x="0" y="0"/>
          <a:chExt cx="0" cy="0"/>
        </a:xfrm>
      </p:grpSpPr>
      <p:sp>
        <p:nvSpPr>
          <p:cNvPr id="556" name="Google Shape;556;gcc7554a049_0_36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57" name="Google Shape;557;gcc7554a049_0_3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0">
          <a:extLst>
            <a:ext uri="{FF2B5EF4-FFF2-40B4-BE49-F238E27FC236}">
              <a16:creationId xmlns:a16="http://schemas.microsoft.com/office/drawing/2014/main" id="{E1E78DA9-EEF2-3BCA-692D-6382BF7AEC89}"/>
            </a:ext>
          </a:extLst>
        </p:cNvPr>
        <p:cNvGrpSpPr/>
        <p:nvPr/>
      </p:nvGrpSpPr>
      <p:grpSpPr>
        <a:xfrm>
          <a:off x="0" y="0"/>
          <a:ext cx="0" cy="0"/>
          <a:chOff x="0" y="0"/>
          <a:chExt cx="0" cy="0"/>
        </a:xfrm>
      </p:grpSpPr>
      <p:sp>
        <p:nvSpPr>
          <p:cNvPr id="531" name="Google Shape;531;gcd8a80d6bc_0_17:notes">
            <a:extLst>
              <a:ext uri="{FF2B5EF4-FFF2-40B4-BE49-F238E27FC236}">
                <a16:creationId xmlns:a16="http://schemas.microsoft.com/office/drawing/2014/main" id="{D1A5C7EF-1A4E-0FFB-B78F-DDA6E02E8FDA}"/>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32" name="Google Shape;532;gcd8a80d6bc_0_17:notes">
            <a:extLst>
              <a:ext uri="{FF2B5EF4-FFF2-40B4-BE49-F238E27FC236}">
                <a16:creationId xmlns:a16="http://schemas.microsoft.com/office/drawing/2014/main" id="{C6B00E15-0DB0-5260-F9A0-AFBBC337966F}"/>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91595409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0">
          <a:extLst>
            <a:ext uri="{FF2B5EF4-FFF2-40B4-BE49-F238E27FC236}">
              <a16:creationId xmlns:a16="http://schemas.microsoft.com/office/drawing/2014/main" id="{25E289A0-C399-4943-3925-1088E66BC27B}"/>
            </a:ext>
          </a:extLst>
        </p:cNvPr>
        <p:cNvGrpSpPr/>
        <p:nvPr/>
      </p:nvGrpSpPr>
      <p:grpSpPr>
        <a:xfrm>
          <a:off x="0" y="0"/>
          <a:ext cx="0" cy="0"/>
          <a:chOff x="0" y="0"/>
          <a:chExt cx="0" cy="0"/>
        </a:xfrm>
      </p:grpSpPr>
      <p:sp>
        <p:nvSpPr>
          <p:cNvPr id="491" name="Google Shape;491;gcf7a3c503a_0_0:notes">
            <a:extLst>
              <a:ext uri="{FF2B5EF4-FFF2-40B4-BE49-F238E27FC236}">
                <a16:creationId xmlns:a16="http://schemas.microsoft.com/office/drawing/2014/main" id="{D99668CF-8BD3-624E-D781-D4A8FD5FF703}"/>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2" name="Google Shape;492;gcf7a3c503a_0_0:notes">
            <a:extLst>
              <a:ext uri="{FF2B5EF4-FFF2-40B4-BE49-F238E27FC236}">
                <a16:creationId xmlns:a16="http://schemas.microsoft.com/office/drawing/2014/main" id="{7D1B3CE9-2FFD-4CFB-82CC-E8DE882009D4}"/>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906880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0">
          <a:extLst>
            <a:ext uri="{FF2B5EF4-FFF2-40B4-BE49-F238E27FC236}">
              <a16:creationId xmlns:a16="http://schemas.microsoft.com/office/drawing/2014/main" id="{6EB53C38-58AD-16FE-32ED-431B048A4AE6}"/>
            </a:ext>
          </a:extLst>
        </p:cNvPr>
        <p:cNvGrpSpPr/>
        <p:nvPr/>
      </p:nvGrpSpPr>
      <p:grpSpPr>
        <a:xfrm>
          <a:off x="0" y="0"/>
          <a:ext cx="0" cy="0"/>
          <a:chOff x="0" y="0"/>
          <a:chExt cx="0" cy="0"/>
        </a:xfrm>
      </p:grpSpPr>
      <p:sp>
        <p:nvSpPr>
          <p:cNvPr id="491" name="Google Shape;491;gcf7a3c503a_0_0:notes">
            <a:extLst>
              <a:ext uri="{FF2B5EF4-FFF2-40B4-BE49-F238E27FC236}">
                <a16:creationId xmlns:a16="http://schemas.microsoft.com/office/drawing/2014/main" id="{8CB68465-C34F-BEB2-A2C7-2B6105A2BAAA}"/>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2" name="Google Shape;492;gcf7a3c503a_0_0:notes">
            <a:extLst>
              <a:ext uri="{FF2B5EF4-FFF2-40B4-BE49-F238E27FC236}">
                <a16:creationId xmlns:a16="http://schemas.microsoft.com/office/drawing/2014/main" id="{C30530B0-D61F-FED4-E00A-24AA030ADA84}"/>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16213870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5">
          <a:extLst>
            <a:ext uri="{FF2B5EF4-FFF2-40B4-BE49-F238E27FC236}">
              <a16:creationId xmlns:a16="http://schemas.microsoft.com/office/drawing/2014/main" id="{2942618A-9E36-7793-61F3-EA0C98985C7C}"/>
            </a:ext>
          </a:extLst>
        </p:cNvPr>
        <p:cNvGrpSpPr/>
        <p:nvPr/>
      </p:nvGrpSpPr>
      <p:grpSpPr>
        <a:xfrm>
          <a:off x="0" y="0"/>
          <a:ext cx="0" cy="0"/>
          <a:chOff x="0" y="0"/>
          <a:chExt cx="0" cy="0"/>
        </a:xfrm>
      </p:grpSpPr>
      <p:sp>
        <p:nvSpPr>
          <p:cNvPr id="556" name="Google Shape;556;gcc7554a049_0_363:notes">
            <a:extLst>
              <a:ext uri="{FF2B5EF4-FFF2-40B4-BE49-F238E27FC236}">
                <a16:creationId xmlns:a16="http://schemas.microsoft.com/office/drawing/2014/main" id="{D353A69C-3233-8A68-0EF3-7CC2582A80F9}"/>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57" name="Google Shape;557;gcc7554a049_0_363:notes">
            <a:extLst>
              <a:ext uri="{FF2B5EF4-FFF2-40B4-BE49-F238E27FC236}">
                <a16:creationId xmlns:a16="http://schemas.microsoft.com/office/drawing/2014/main" id="{D871E3A0-C0D7-5F20-1716-4CE6ED2A91AB}"/>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22138714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5">
          <a:extLst>
            <a:ext uri="{FF2B5EF4-FFF2-40B4-BE49-F238E27FC236}">
              <a16:creationId xmlns:a16="http://schemas.microsoft.com/office/drawing/2014/main" id="{7484ADFF-74B4-269B-8330-8705A49F386D}"/>
            </a:ext>
          </a:extLst>
        </p:cNvPr>
        <p:cNvGrpSpPr/>
        <p:nvPr/>
      </p:nvGrpSpPr>
      <p:grpSpPr>
        <a:xfrm>
          <a:off x="0" y="0"/>
          <a:ext cx="0" cy="0"/>
          <a:chOff x="0" y="0"/>
          <a:chExt cx="0" cy="0"/>
        </a:xfrm>
      </p:grpSpPr>
      <p:sp>
        <p:nvSpPr>
          <p:cNvPr id="556" name="Google Shape;556;gcc7554a049_0_363:notes">
            <a:extLst>
              <a:ext uri="{FF2B5EF4-FFF2-40B4-BE49-F238E27FC236}">
                <a16:creationId xmlns:a16="http://schemas.microsoft.com/office/drawing/2014/main" id="{33710F4D-AB5B-5DC3-7712-424796893F62}"/>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57" name="Google Shape;557;gcc7554a049_0_363:notes">
            <a:extLst>
              <a:ext uri="{FF2B5EF4-FFF2-40B4-BE49-F238E27FC236}">
                <a16:creationId xmlns:a16="http://schemas.microsoft.com/office/drawing/2014/main" id="{AD364E6F-BE22-53C8-FD38-56E074D10012}"/>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68561654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4"/>
        <p:cNvGrpSpPr/>
        <p:nvPr/>
      </p:nvGrpSpPr>
      <p:grpSpPr>
        <a:xfrm>
          <a:off x="0" y="0"/>
          <a:ext cx="0" cy="0"/>
          <a:chOff x="0" y="0"/>
          <a:chExt cx="0" cy="0"/>
        </a:xfrm>
      </p:grpSpPr>
      <p:sp>
        <p:nvSpPr>
          <p:cNvPr id="485" name="Google Shape;485;gcc7554a049_0_35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86" name="Google Shape;486;gcc7554a049_0_3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5">
          <a:extLst>
            <a:ext uri="{FF2B5EF4-FFF2-40B4-BE49-F238E27FC236}">
              <a16:creationId xmlns:a16="http://schemas.microsoft.com/office/drawing/2014/main" id="{6EF709D1-3608-2BCF-F2AB-6C7FC5EC1812}"/>
            </a:ext>
          </a:extLst>
        </p:cNvPr>
        <p:cNvGrpSpPr/>
        <p:nvPr/>
      </p:nvGrpSpPr>
      <p:grpSpPr>
        <a:xfrm>
          <a:off x="0" y="0"/>
          <a:ext cx="0" cy="0"/>
          <a:chOff x="0" y="0"/>
          <a:chExt cx="0" cy="0"/>
        </a:xfrm>
      </p:grpSpPr>
      <p:sp>
        <p:nvSpPr>
          <p:cNvPr id="556" name="Google Shape;556;gcc7554a049_0_363:notes">
            <a:extLst>
              <a:ext uri="{FF2B5EF4-FFF2-40B4-BE49-F238E27FC236}">
                <a16:creationId xmlns:a16="http://schemas.microsoft.com/office/drawing/2014/main" id="{0F19FFD5-8F8B-03FA-4772-F216009D1BD5}"/>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57" name="Google Shape;557;gcc7554a049_0_363:notes">
            <a:extLst>
              <a:ext uri="{FF2B5EF4-FFF2-40B4-BE49-F238E27FC236}">
                <a16:creationId xmlns:a16="http://schemas.microsoft.com/office/drawing/2014/main" id="{CA61E4B8-DBE2-2715-6971-F614E9AA69E6}"/>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287480679"/>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0">
          <a:extLst>
            <a:ext uri="{FF2B5EF4-FFF2-40B4-BE49-F238E27FC236}">
              <a16:creationId xmlns:a16="http://schemas.microsoft.com/office/drawing/2014/main" id="{6C09C3C4-3744-5306-2697-ED643797D195}"/>
            </a:ext>
          </a:extLst>
        </p:cNvPr>
        <p:cNvGrpSpPr/>
        <p:nvPr/>
      </p:nvGrpSpPr>
      <p:grpSpPr>
        <a:xfrm>
          <a:off x="0" y="0"/>
          <a:ext cx="0" cy="0"/>
          <a:chOff x="0" y="0"/>
          <a:chExt cx="0" cy="0"/>
        </a:xfrm>
      </p:grpSpPr>
      <p:sp>
        <p:nvSpPr>
          <p:cNvPr id="531" name="Google Shape;531;gcd8a80d6bc_0_17:notes">
            <a:extLst>
              <a:ext uri="{FF2B5EF4-FFF2-40B4-BE49-F238E27FC236}">
                <a16:creationId xmlns:a16="http://schemas.microsoft.com/office/drawing/2014/main" id="{A0BAB95E-041C-2F7B-C20F-BF251A697630}"/>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32" name="Google Shape;532;gcd8a80d6bc_0_17:notes">
            <a:extLst>
              <a:ext uri="{FF2B5EF4-FFF2-40B4-BE49-F238E27FC236}">
                <a16:creationId xmlns:a16="http://schemas.microsoft.com/office/drawing/2014/main" id="{10D82C3B-774A-294B-8778-9B485170C096}"/>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559518510"/>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0">
          <a:extLst>
            <a:ext uri="{FF2B5EF4-FFF2-40B4-BE49-F238E27FC236}">
              <a16:creationId xmlns:a16="http://schemas.microsoft.com/office/drawing/2014/main" id="{A679718B-AF2A-36D0-914A-149005324B68}"/>
            </a:ext>
          </a:extLst>
        </p:cNvPr>
        <p:cNvGrpSpPr/>
        <p:nvPr/>
      </p:nvGrpSpPr>
      <p:grpSpPr>
        <a:xfrm>
          <a:off x="0" y="0"/>
          <a:ext cx="0" cy="0"/>
          <a:chOff x="0" y="0"/>
          <a:chExt cx="0" cy="0"/>
        </a:xfrm>
      </p:grpSpPr>
      <p:sp>
        <p:nvSpPr>
          <p:cNvPr id="491" name="Google Shape;491;gcf7a3c503a_0_0:notes">
            <a:extLst>
              <a:ext uri="{FF2B5EF4-FFF2-40B4-BE49-F238E27FC236}">
                <a16:creationId xmlns:a16="http://schemas.microsoft.com/office/drawing/2014/main" id="{3080929D-9285-352E-69BF-AD1EC8224C19}"/>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2" name="Google Shape;492;gcf7a3c503a_0_0:notes">
            <a:extLst>
              <a:ext uri="{FF2B5EF4-FFF2-40B4-BE49-F238E27FC236}">
                <a16:creationId xmlns:a16="http://schemas.microsoft.com/office/drawing/2014/main" id="{A6234AA5-0887-67F3-9C3D-B2C5F1A6A097}"/>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115980951"/>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0">
          <a:extLst>
            <a:ext uri="{FF2B5EF4-FFF2-40B4-BE49-F238E27FC236}">
              <a16:creationId xmlns:a16="http://schemas.microsoft.com/office/drawing/2014/main" id="{03A72D53-538A-A0A8-1FB6-B24BF714D27B}"/>
            </a:ext>
          </a:extLst>
        </p:cNvPr>
        <p:cNvGrpSpPr/>
        <p:nvPr/>
      </p:nvGrpSpPr>
      <p:grpSpPr>
        <a:xfrm>
          <a:off x="0" y="0"/>
          <a:ext cx="0" cy="0"/>
          <a:chOff x="0" y="0"/>
          <a:chExt cx="0" cy="0"/>
        </a:xfrm>
      </p:grpSpPr>
      <p:sp>
        <p:nvSpPr>
          <p:cNvPr id="491" name="Google Shape;491;gcf7a3c503a_0_0:notes">
            <a:extLst>
              <a:ext uri="{FF2B5EF4-FFF2-40B4-BE49-F238E27FC236}">
                <a16:creationId xmlns:a16="http://schemas.microsoft.com/office/drawing/2014/main" id="{67A6A7AE-D602-2C29-C748-5859BFD38370}"/>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2" name="Google Shape;492;gcf7a3c503a_0_0:notes">
            <a:extLst>
              <a:ext uri="{FF2B5EF4-FFF2-40B4-BE49-F238E27FC236}">
                <a16:creationId xmlns:a16="http://schemas.microsoft.com/office/drawing/2014/main" id="{B4A06FB3-9B9A-FB9E-5662-CF795946439C}"/>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768940637"/>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0">
          <a:extLst>
            <a:ext uri="{FF2B5EF4-FFF2-40B4-BE49-F238E27FC236}">
              <a16:creationId xmlns:a16="http://schemas.microsoft.com/office/drawing/2014/main" id="{BC3C512D-7241-C25F-DE97-426503F4B0F5}"/>
            </a:ext>
          </a:extLst>
        </p:cNvPr>
        <p:cNvGrpSpPr/>
        <p:nvPr/>
      </p:nvGrpSpPr>
      <p:grpSpPr>
        <a:xfrm>
          <a:off x="0" y="0"/>
          <a:ext cx="0" cy="0"/>
          <a:chOff x="0" y="0"/>
          <a:chExt cx="0" cy="0"/>
        </a:xfrm>
      </p:grpSpPr>
      <p:sp>
        <p:nvSpPr>
          <p:cNvPr id="491" name="Google Shape;491;gcf7a3c503a_0_0:notes">
            <a:extLst>
              <a:ext uri="{FF2B5EF4-FFF2-40B4-BE49-F238E27FC236}">
                <a16:creationId xmlns:a16="http://schemas.microsoft.com/office/drawing/2014/main" id="{931E4D6E-0AED-0F5E-26AE-D2A715CA7BDC}"/>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2" name="Google Shape;492;gcf7a3c503a_0_0:notes">
            <a:extLst>
              <a:ext uri="{FF2B5EF4-FFF2-40B4-BE49-F238E27FC236}">
                <a16:creationId xmlns:a16="http://schemas.microsoft.com/office/drawing/2014/main" id="{B8B84FAF-7BA7-8DF7-FBE8-E029047B0349}"/>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699307511"/>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5">
          <a:extLst>
            <a:ext uri="{FF2B5EF4-FFF2-40B4-BE49-F238E27FC236}">
              <a16:creationId xmlns:a16="http://schemas.microsoft.com/office/drawing/2014/main" id="{8CA4EE32-6C09-DC39-5725-294C4FE99609}"/>
            </a:ext>
          </a:extLst>
        </p:cNvPr>
        <p:cNvGrpSpPr/>
        <p:nvPr/>
      </p:nvGrpSpPr>
      <p:grpSpPr>
        <a:xfrm>
          <a:off x="0" y="0"/>
          <a:ext cx="0" cy="0"/>
          <a:chOff x="0" y="0"/>
          <a:chExt cx="0" cy="0"/>
        </a:xfrm>
      </p:grpSpPr>
      <p:sp>
        <p:nvSpPr>
          <p:cNvPr id="556" name="Google Shape;556;gcc7554a049_0_363:notes">
            <a:extLst>
              <a:ext uri="{FF2B5EF4-FFF2-40B4-BE49-F238E27FC236}">
                <a16:creationId xmlns:a16="http://schemas.microsoft.com/office/drawing/2014/main" id="{5A90754A-36E3-7F4C-7642-267EFF747D61}"/>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57" name="Google Shape;557;gcc7554a049_0_363:notes">
            <a:extLst>
              <a:ext uri="{FF2B5EF4-FFF2-40B4-BE49-F238E27FC236}">
                <a16:creationId xmlns:a16="http://schemas.microsoft.com/office/drawing/2014/main" id="{5D362C43-7807-8D03-9EBA-9496B86C183C}"/>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37546313"/>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5">
          <a:extLst>
            <a:ext uri="{FF2B5EF4-FFF2-40B4-BE49-F238E27FC236}">
              <a16:creationId xmlns:a16="http://schemas.microsoft.com/office/drawing/2014/main" id="{4517634C-2068-0B9B-4759-A39C7D71CB15}"/>
            </a:ext>
          </a:extLst>
        </p:cNvPr>
        <p:cNvGrpSpPr/>
        <p:nvPr/>
      </p:nvGrpSpPr>
      <p:grpSpPr>
        <a:xfrm>
          <a:off x="0" y="0"/>
          <a:ext cx="0" cy="0"/>
          <a:chOff x="0" y="0"/>
          <a:chExt cx="0" cy="0"/>
        </a:xfrm>
      </p:grpSpPr>
      <p:sp>
        <p:nvSpPr>
          <p:cNvPr id="556" name="Google Shape;556;gcc7554a049_0_363:notes">
            <a:extLst>
              <a:ext uri="{FF2B5EF4-FFF2-40B4-BE49-F238E27FC236}">
                <a16:creationId xmlns:a16="http://schemas.microsoft.com/office/drawing/2014/main" id="{FA51F520-3D5C-7468-3C76-583474D70D29}"/>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57" name="Google Shape;557;gcc7554a049_0_363:notes">
            <a:extLst>
              <a:ext uri="{FF2B5EF4-FFF2-40B4-BE49-F238E27FC236}">
                <a16:creationId xmlns:a16="http://schemas.microsoft.com/office/drawing/2014/main" id="{FB395C66-E0E0-D4BF-7189-98F95DA29402}"/>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630145392"/>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5">
          <a:extLst>
            <a:ext uri="{FF2B5EF4-FFF2-40B4-BE49-F238E27FC236}">
              <a16:creationId xmlns:a16="http://schemas.microsoft.com/office/drawing/2014/main" id="{8D79E1FA-2F96-0F36-CA87-FCDB1A10C17F}"/>
            </a:ext>
          </a:extLst>
        </p:cNvPr>
        <p:cNvGrpSpPr/>
        <p:nvPr/>
      </p:nvGrpSpPr>
      <p:grpSpPr>
        <a:xfrm>
          <a:off x="0" y="0"/>
          <a:ext cx="0" cy="0"/>
          <a:chOff x="0" y="0"/>
          <a:chExt cx="0" cy="0"/>
        </a:xfrm>
      </p:grpSpPr>
      <p:sp>
        <p:nvSpPr>
          <p:cNvPr id="556" name="Google Shape;556;gcc7554a049_0_363:notes">
            <a:extLst>
              <a:ext uri="{FF2B5EF4-FFF2-40B4-BE49-F238E27FC236}">
                <a16:creationId xmlns:a16="http://schemas.microsoft.com/office/drawing/2014/main" id="{F127872C-D18F-B744-A4AD-F5242488FB1F}"/>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57" name="Google Shape;557;gcc7554a049_0_363:notes">
            <a:extLst>
              <a:ext uri="{FF2B5EF4-FFF2-40B4-BE49-F238E27FC236}">
                <a16:creationId xmlns:a16="http://schemas.microsoft.com/office/drawing/2014/main" id="{605E688D-E90E-C7B0-5739-672165251208}"/>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029541504"/>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0">
          <a:extLst>
            <a:ext uri="{FF2B5EF4-FFF2-40B4-BE49-F238E27FC236}">
              <a16:creationId xmlns:a16="http://schemas.microsoft.com/office/drawing/2014/main" id="{525D68D1-E6F6-4EC7-7E8D-842EB56B0599}"/>
            </a:ext>
          </a:extLst>
        </p:cNvPr>
        <p:cNvGrpSpPr/>
        <p:nvPr/>
      </p:nvGrpSpPr>
      <p:grpSpPr>
        <a:xfrm>
          <a:off x="0" y="0"/>
          <a:ext cx="0" cy="0"/>
          <a:chOff x="0" y="0"/>
          <a:chExt cx="0" cy="0"/>
        </a:xfrm>
      </p:grpSpPr>
      <p:sp>
        <p:nvSpPr>
          <p:cNvPr id="491" name="Google Shape;491;gcf7a3c503a_0_0:notes">
            <a:extLst>
              <a:ext uri="{FF2B5EF4-FFF2-40B4-BE49-F238E27FC236}">
                <a16:creationId xmlns:a16="http://schemas.microsoft.com/office/drawing/2014/main" id="{3A96BB6C-45FB-B1ED-AF1B-017E2EA4D0B5}"/>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2" name="Google Shape;492;gcf7a3c503a_0_0:notes">
            <a:extLst>
              <a:ext uri="{FF2B5EF4-FFF2-40B4-BE49-F238E27FC236}">
                <a16:creationId xmlns:a16="http://schemas.microsoft.com/office/drawing/2014/main" id="{794B5BAA-CCC8-8606-89C2-6D155EB10961}"/>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358921487"/>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0">
          <a:extLst>
            <a:ext uri="{FF2B5EF4-FFF2-40B4-BE49-F238E27FC236}">
              <a16:creationId xmlns:a16="http://schemas.microsoft.com/office/drawing/2014/main" id="{A096A873-6DF6-40F1-6D37-F7A6E91C5D2E}"/>
            </a:ext>
          </a:extLst>
        </p:cNvPr>
        <p:cNvGrpSpPr/>
        <p:nvPr/>
      </p:nvGrpSpPr>
      <p:grpSpPr>
        <a:xfrm>
          <a:off x="0" y="0"/>
          <a:ext cx="0" cy="0"/>
          <a:chOff x="0" y="0"/>
          <a:chExt cx="0" cy="0"/>
        </a:xfrm>
      </p:grpSpPr>
      <p:sp>
        <p:nvSpPr>
          <p:cNvPr id="491" name="Google Shape;491;gcf7a3c503a_0_0:notes">
            <a:extLst>
              <a:ext uri="{FF2B5EF4-FFF2-40B4-BE49-F238E27FC236}">
                <a16:creationId xmlns:a16="http://schemas.microsoft.com/office/drawing/2014/main" id="{42A3E7F7-1408-BA3A-7B5A-362A965A13C5}"/>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2" name="Google Shape;492;gcf7a3c503a_0_0:notes">
            <a:extLst>
              <a:ext uri="{FF2B5EF4-FFF2-40B4-BE49-F238E27FC236}">
                <a16:creationId xmlns:a16="http://schemas.microsoft.com/office/drawing/2014/main" id="{5B6E9A71-6C44-069B-4F96-6A07D82306B8}"/>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49780702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0"/>
        <p:cNvGrpSpPr/>
        <p:nvPr/>
      </p:nvGrpSpPr>
      <p:grpSpPr>
        <a:xfrm>
          <a:off x="0" y="0"/>
          <a:ext cx="0" cy="0"/>
          <a:chOff x="0" y="0"/>
          <a:chExt cx="0" cy="0"/>
        </a:xfrm>
      </p:grpSpPr>
      <p:sp>
        <p:nvSpPr>
          <p:cNvPr id="491" name="Google Shape;491;gcf7a3c503a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2" name="Google Shape;492;gcf7a3c503a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5">
          <a:extLst>
            <a:ext uri="{FF2B5EF4-FFF2-40B4-BE49-F238E27FC236}">
              <a16:creationId xmlns:a16="http://schemas.microsoft.com/office/drawing/2014/main" id="{0C2F5F2A-47DF-9EA1-5193-7686A80D0209}"/>
            </a:ext>
          </a:extLst>
        </p:cNvPr>
        <p:cNvGrpSpPr/>
        <p:nvPr/>
      </p:nvGrpSpPr>
      <p:grpSpPr>
        <a:xfrm>
          <a:off x="0" y="0"/>
          <a:ext cx="0" cy="0"/>
          <a:chOff x="0" y="0"/>
          <a:chExt cx="0" cy="0"/>
        </a:xfrm>
      </p:grpSpPr>
      <p:sp>
        <p:nvSpPr>
          <p:cNvPr id="556" name="Google Shape;556;gcc7554a049_0_363:notes">
            <a:extLst>
              <a:ext uri="{FF2B5EF4-FFF2-40B4-BE49-F238E27FC236}">
                <a16:creationId xmlns:a16="http://schemas.microsoft.com/office/drawing/2014/main" id="{4EA8FC0A-D698-6E86-5EAE-B8C6EDAA59B2}"/>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57" name="Google Shape;557;gcc7554a049_0_363:notes">
            <a:extLst>
              <a:ext uri="{FF2B5EF4-FFF2-40B4-BE49-F238E27FC236}">
                <a16:creationId xmlns:a16="http://schemas.microsoft.com/office/drawing/2014/main" id="{7514AE0C-7934-E9B4-93F3-86E074E8B941}"/>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23710011"/>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5">
          <a:extLst>
            <a:ext uri="{FF2B5EF4-FFF2-40B4-BE49-F238E27FC236}">
              <a16:creationId xmlns:a16="http://schemas.microsoft.com/office/drawing/2014/main" id="{ACE13BEA-3FBD-93E0-7E90-391AA254FDD7}"/>
            </a:ext>
          </a:extLst>
        </p:cNvPr>
        <p:cNvGrpSpPr/>
        <p:nvPr/>
      </p:nvGrpSpPr>
      <p:grpSpPr>
        <a:xfrm>
          <a:off x="0" y="0"/>
          <a:ext cx="0" cy="0"/>
          <a:chOff x="0" y="0"/>
          <a:chExt cx="0" cy="0"/>
        </a:xfrm>
      </p:grpSpPr>
      <p:sp>
        <p:nvSpPr>
          <p:cNvPr id="556" name="Google Shape;556;gcc7554a049_0_363:notes">
            <a:extLst>
              <a:ext uri="{FF2B5EF4-FFF2-40B4-BE49-F238E27FC236}">
                <a16:creationId xmlns:a16="http://schemas.microsoft.com/office/drawing/2014/main" id="{210308D5-CBFF-F803-4160-2EC2DC852386}"/>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57" name="Google Shape;557;gcc7554a049_0_363:notes">
            <a:extLst>
              <a:ext uri="{FF2B5EF4-FFF2-40B4-BE49-F238E27FC236}">
                <a16:creationId xmlns:a16="http://schemas.microsoft.com/office/drawing/2014/main" id="{BB2BA985-C932-B86F-A28D-23218DFAA9FE}"/>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31667938"/>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0">
          <a:extLst>
            <a:ext uri="{FF2B5EF4-FFF2-40B4-BE49-F238E27FC236}">
              <a16:creationId xmlns:a16="http://schemas.microsoft.com/office/drawing/2014/main" id="{DF72DC6E-26DA-EF06-1C4F-9937BD275892}"/>
            </a:ext>
          </a:extLst>
        </p:cNvPr>
        <p:cNvGrpSpPr/>
        <p:nvPr/>
      </p:nvGrpSpPr>
      <p:grpSpPr>
        <a:xfrm>
          <a:off x="0" y="0"/>
          <a:ext cx="0" cy="0"/>
          <a:chOff x="0" y="0"/>
          <a:chExt cx="0" cy="0"/>
        </a:xfrm>
      </p:grpSpPr>
      <p:sp>
        <p:nvSpPr>
          <p:cNvPr id="491" name="Google Shape;491;gcf7a3c503a_0_0:notes">
            <a:extLst>
              <a:ext uri="{FF2B5EF4-FFF2-40B4-BE49-F238E27FC236}">
                <a16:creationId xmlns:a16="http://schemas.microsoft.com/office/drawing/2014/main" id="{2E42B98A-9855-50B9-7A66-12663BA29E75}"/>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2" name="Google Shape;492;gcf7a3c503a_0_0:notes">
            <a:extLst>
              <a:ext uri="{FF2B5EF4-FFF2-40B4-BE49-F238E27FC236}">
                <a16:creationId xmlns:a16="http://schemas.microsoft.com/office/drawing/2014/main" id="{9F8C0333-F557-602A-10B2-0D4CA24AA0B4}"/>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906929562"/>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0">
          <a:extLst>
            <a:ext uri="{FF2B5EF4-FFF2-40B4-BE49-F238E27FC236}">
              <a16:creationId xmlns:a16="http://schemas.microsoft.com/office/drawing/2014/main" id="{C11D2E56-3FD8-0317-DB4B-13FD85738397}"/>
            </a:ext>
          </a:extLst>
        </p:cNvPr>
        <p:cNvGrpSpPr/>
        <p:nvPr/>
      </p:nvGrpSpPr>
      <p:grpSpPr>
        <a:xfrm>
          <a:off x="0" y="0"/>
          <a:ext cx="0" cy="0"/>
          <a:chOff x="0" y="0"/>
          <a:chExt cx="0" cy="0"/>
        </a:xfrm>
      </p:grpSpPr>
      <p:sp>
        <p:nvSpPr>
          <p:cNvPr id="491" name="Google Shape;491;gcf7a3c503a_0_0:notes">
            <a:extLst>
              <a:ext uri="{FF2B5EF4-FFF2-40B4-BE49-F238E27FC236}">
                <a16:creationId xmlns:a16="http://schemas.microsoft.com/office/drawing/2014/main" id="{F39449CF-19AA-C804-76BF-4E776A44DCEF}"/>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2" name="Google Shape;492;gcf7a3c503a_0_0:notes">
            <a:extLst>
              <a:ext uri="{FF2B5EF4-FFF2-40B4-BE49-F238E27FC236}">
                <a16:creationId xmlns:a16="http://schemas.microsoft.com/office/drawing/2014/main" id="{B1B1731A-42C0-780A-27C8-634A232006BE}"/>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469530974"/>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5">
          <a:extLst>
            <a:ext uri="{FF2B5EF4-FFF2-40B4-BE49-F238E27FC236}">
              <a16:creationId xmlns:a16="http://schemas.microsoft.com/office/drawing/2014/main" id="{2E493342-A7AC-02A8-A5F1-CBA48FBA3A46}"/>
            </a:ext>
          </a:extLst>
        </p:cNvPr>
        <p:cNvGrpSpPr/>
        <p:nvPr/>
      </p:nvGrpSpPr>
      <p:grpSpPr>
        <a:xfrm>
          <a:off x="0" y="0"/>
          <a:ext cx="0" cy="0"/>
          <a:chOff x="0" y="0"/>
          <a:chExt cx="0" cy="0"/>
        </a:xfrm>
      </p:grpSpPr>
      <p:sp>
        <p:nvSpPr>
          <p:cNvPr id="556" name="Google Shape;556;gcc7554a049_0_363:notes">
            <a:extLst>
              <a:ext uri="{FF2B5EF4-FFF2-40B4-BE49-F238E27FC236}">
                <a16:creationId xmlns:a16="http://schemas.microsoft.com/office/drawing/2014/main" id="{D4C3E3B1-3CE4-9790-1BCD-734255C5478C}"/>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57" name="Google Shape;557;gcc7554a049_0_363:notes">
            <a:extLst>
              <a:ext uri="{FF2B5EF4-FFF2-40B4-BE49-F238E27FC236}">
                <a16:creationId xmlns:a16="http://schemas.microsoft.com/office/drawing/2014/main" id="{20EDEC84-9896-FDC5-CB1D-27A33EA94FE4}"/>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214614070"/>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5">
          <a:extLst>
            <a:ext uri="{FF2B5EF4-FFF2-40B4-BE49-F238E27FC236}">
              <a16:creationId xmlns:a16="http://schemas.microsoft.com/office/drawing/2014/main" id="{D7753F02-0EAA-B639-B2A3-DFED7FB0C8FB}"/>
            </a:ext>
          </a:extLst>
        </p:cNvPr>
        <p:cNvGrpSpPr/>
        <p:nvPr/>
      </p:nvGrpSpPr>
      <p:grpSpPr>
        <a:xfrm>
          <a:off x="0" y="0"/>
          <a:ext cx="0" cy="0"/>
          <a:chOff x="0" y="0"/>
          <a:chExt cx="0" cy="0"/>
        </a:xfrm>
      </p:grpSpPr>
      <p:sp>
        <p:nvSpPr>
          <p:cNvPr id="556" name="Google Shape;556;gcc7554a049_0_363:notes">
            <a:extLst>
              <a:ext uri="{FF2B5EF4-FFF2-40B4-BE49-F238E27FC236}">
                <a16:creationId xmlns:a16="http://schemas.microsoft.com/office/drawing/2014/main" id="{9C5C8ABA-5350-00CD-D8DC-29E35B2301A9}"/>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57" name="Google Shape;557;gcc7554a049_0_363:notes">
            <a:extLst>
              <a:ext uri="{FF2B5EF4-FFF2-40B4-BE49-F238E27FC236}">
                <a16:creationId xmlns:a16="http://schemas.microsoft.com/office/drawing/2014/main" id="{A65C4352-04D6-2202-2F69-35B209AE27C6}"/>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3318303170"/>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5">
          <a:extLst>
            <a:ext uri="{FF2B5EF4-FFF2-40B4-BE49-F238E27FC236}">
              <a16:creationId xmlns:a16="http://schemas.microsoft.com/office/drawing/2014/main" id="{3C9AEDBB-749B-B0EA-72B1-F19797C626BD}"/>
            </a:ext>
          </a:extLst>
        </p:cNvPr>
        <p:cNvGrpSpPr/>
        <p:nvPr/>
      </p:nvGrpSpPr>
      <p:grpSpPr>
        <a:xfrm>
          <a:off x="0" y="0"/>
          <a:ext cx="0" cy="0"/>
          <a:chOff x="0" y="0"/>
          <a:chExt cx="0" cy="0"/>
        </a:xfrm>
      </p:grpSpPr>
      <p:sp>
        <p:nvSpPr>
          <p:cNvPr id="556" name="Google Shape;556;gcc7554a049_0_363:notes">
            <a:extLst>
              <a:ext uri="{FF2B5EF4-FFF2-40B4-BE49-F238E27FC236}">
                <a16:creationId xmlns:a16="http://schemas.microsoft.com/office/drawing/2014/main" id="{F0253BCD-5812-33AC-F7B1-187E33F4D361}"/>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57" name="Google Shape;557;gcc7554a049_0_363:notes">
            <a:extLst>
              <a:ext uri="{FF2B5EF4-FFF2-40B4-BE49-F238E27FC236}">
                <a16:creationId xmlns:a16="http://schemas.microsoft.com/office/drawing/2014/main" id="{8977F2DB-14D3-B4ED-380A-9B9D3133B418}"/>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4145358724"/>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5">
          <a:extLst>
            <a:ext uri="{FF2B5EF4-FFF2-40B4-BE49-F238E27FC236}">
              <a16:creationId xmlns:a16="http://schemas.microsoft.com/office/drawing/2014/main" id="{81B4AB3D-F60B-09A4-AD94-732EDA86D517}"/>
            </a:ext>
          </a:extLst>
        </p:cNvPr>
        <p:cNvGrpSpPr/>
        <p:nvPr/>
      </p:nvGrpSpPr>
      <p:grpSpPr>
        <a:xfrm>
          <a:off x="0" y="0"/>
          <a:ext cx="0" cy="0"/>
          <a:chOff x="0" y="0"/>
          <a:chExt cx="0" cy="0"/>
        </a:xfrm>
      </p:grpSpPr>
      <p:sp>
        <p:nvSpPr>
          <p:cNvPr id="556" name="Google Shape;556;gcc7554a049_0_363:notes">
            <a:extLst>
              <a:ext uri="{FF2B5EF4-FFF2-40B4-BE49-F238E27FC236}">
                <a16:creationId xmlns:a16="http://schemas.microsoft.com/office/drawing/2014/main" id="{E4CFD21E-26EB-13CC-8469-EF01E2E78C76}"/>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57" name="Google Shape;557;gcc7554a049_0_363:notes">
            <a:extLst>
              <a:ext uri="{FF2B5EF4-FFF2-40B4-BE49-F238E27FC236}">
                <a16:creationId xmlns:a16="http://schemas.microsoft.com/office/drawing/2014/main" id="{BB88AE0B-0A38-679B-914F-D11206212DEA}"/>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628851531"/>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8"/>
        <p:cNvGrpSpPr/>
        <p:nvPr/>
      </p:nvGrpSpPr>
      <p:grpSpPr>
        <a:xfrm>
          <a:off x="0" y="0"/>
          <a:ext cx="0" cy="0"/>
          <a:chOff x="0" y="0"/>
          <a:chExt cx="0" cy="0"/>
        </a:xfrm>
      </p:grpSpPr>
      <p:sp>
        <p:nvSpPr>
          <p:cNvPr id="569" name="Google Shape;569;gcf7a3c503a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0" name="Google Shape;570;gcf7a3c503a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0">
          <a:extLst>
            <a:ext uri="{FF2B5EF4-FFF2-40B4-BE49-F238E27FC236}">
              <a16:creationId xmlns:a16="http://schemas.microsoft.com/office/drawing/2014/main" id="{37DB12D4-59D5-6508-2A82-A9E9B6B68554}"/>
            </a:ext>
          </a:extLst>
        </p:cNvPr>
        <p:cNvGrpSpPr/>
        <p:nvPr/>
      </p:nvGrpSpPr>
      <p:grpSpPr>
        <a:xfrm>
          <a:off x="0" y="0"/>
          <a:ext cx="0" cy="0"/>
          <a:chOff x="0" y="0"/>
          <a:chExt cx="0" cy="0"/>
        </a:xfrm>
      </p:grpSpPr>
      <p:sp>
        <p:nvSpPr>
          <p:cNvPr id="491" name="Google Shape;491;gcf7a3c503a_0_0:notes">
            <a:extLst>
              <a:ext uri="{FF2B5EF4-FFF2-40B4-BE49-F238E27FC236}">
                <a16:creationId xmlns:a16="http://schemas.microsoft.com/office/drawing/2014/main" id="{CABCE38B-773B-CB75-294A-2A0788F0693E}"/>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2" name="Google Shape;492;gcf7a3c503a_0_0:notes">
            <a:extLst>
              <a:ext uri="{FF2B5EF4-FFF2-40B4-BE49-F238E27FC236}">
                <a16:creationId xmlns:a16="http://schemas.microsoft.com/office/drawing/2014/main" id="{4B0F6A68-5950-9C4D-826F-DACDFF1614DA}"/>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1266369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0">
          <a:extLst>
            <a:ext uri="{FF2B5EF4-FFF2-40B4-BE49-F238E27FC236}">
              <a16:creationId xmlns:a16="http://schemas.microsoft.com/office/drawing/2014/main" id="{05F34DDC-09F8-0DBA-9DAB-94A06118F167}"/>
            </a:ext>
          </a:extLst>
        </p:cNvPr>
        <p:cNvGrpSpPr/>
        <p:nvPr/>
      </p:nvGrpSpPr>
      <p:grpSpPr>
        <a:xfrm>
          <a:off x="0" y="0"/>
          <a:ext cx="0" cy="0"/>
          <a:chOff x="0" y="0"/>
          <a:chExt cx="0" cy="0"/>
        </a:xfrm>
      </p:grpSpPr>
      <p:sp>
        <p:nvSpPr>
          <p:cNvPr id="491" name="Google Shape;491;gcf7a3c503a_0_0:notes">
            <a:extLst>
              <a:ext uri="{FF2B5EF4-FFF2-40B4-BE49-F238E27FC236}">
                <a16:creationId xmlns:a16="http://schemas.microsoft.com/office/drawing/2014/main" id="{F93EB6B8-0656-773F-BF1A-64A0097D311F}"/>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2" name="Google Shape;492;gcf7a3c503a_0_0:notes">
            <a:extLst>
              <a:ext uri="{FF2B5EF4-FFF2-40B4-BE49-F238E27FC236}">
                <a16:creationId xmlns:a16="http://schemas.microsoft.com/office/drawing/2014/main" id="{0C65B41E-BFCE-4E2F-72AF-72D125586E9E}"/>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84455273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0">
          <a:extLst>
            <a:ext uri="{FF2B5EF4-FFF2-40B4-BE49-F238E27FC236}">
              <a16:creationId xmlns:a16="http://schemas.microsoft.com/office/drawing/2014/main" id="{F4FCBB24-0F19-B7AC-4B57-A64C4851EFA0}"/>
            </a:ext>
          </a:extLst>
        </p:cNvPr>
        <p:cNvGrpSpPr/>
        <p:nvPr/>
      </p:nvGrpSpPr>
      <p:grpSpPr>
        <a:xfrm>
          <a:off x="0" y="0"/>
          <a:ext cx="0" cy="0"/>
          <a:chOff x="0" y="0"/>
          <a:chExt cx="0" cy="0"/>
        </a:xfrm>
      </p:grpSpPr>
      <p:sp>
        <p:nvSpPr>
          <p:cNvPr id="491" name="Google Shape;491;gcf7a3c503a_0_0:notes">
            <a:extLst>
              <a:ext uri="{FF2B5EF4-FFF2-40B4-BE49-F238E27FC236}">
                <a16:creationId xmlns:a16="http://schemas.microsoft.com/office/drawing/2014/main" id="{5C9BDEF3-17A6-DF26-FF74-B1A239368A85}"/>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2" name="Google Shape;492;gcf7a3c503a_0_0:notes">
            <a:extLst>
              <a:ext uri="{FF2B5EF4-FFF2-40B4-BE49-F238E27FC236}">
                <a16:creationId xmlns:a16="http://schemas.microsoft.com/office/drawing/2014/main" id="{300E02BA-C59A-68AF-2994-190A63A3877A}"/>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10582483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0"/>
        <p:cNvGrpSpPr/>
        <p:nvPr/>
      </p:nvGrpSpPr>
      <p:grpSpPr>
        <a:xfrm>
          <a:off x="0" y="0"/>
          <a:ext cx="0" cy="0"/>
          <a:chOff x="0" y="0"/>
          <a:chExt cx="0" cy="0"/>
        </a:xfrm>
      </p:grpSpPr>
      <p:sp>
        <p:nvSpPr>
          <p:cNvPr id="531" name="Google Shape;531;gcd8a80d6bc_0_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32" name="Google Shape;532;gcd8a80d6bc_0_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0">
          <a:extLst>
            <a:ext uri="{FF2B5EF4-FFF2-40B4-BE49-F238E27FC236}">
              <a16:creationId xmlns:a16="http://schemas.microsoft.com/office/drawing/2014/main" id="{C5DA40FD-7296-2370-378A-803CD42131B6}"/>
            </a:ext>
          </a:extLst>
        </p:cNvPr>
        <p:cNvGrpSpPr/>
        <p:nvPr/>
      </p:nvGrpSpPr>
      <p:grpSpPr>
        <a:xfrm>
          <a:off x="0" y="0"/>
          <a:ext cx="0" cy="0"/>
          <a:chOff x="0" y="0"/>
          <a:chExt cx="0" cy="0"/>
        </a:xfrm>
      </p:grpSpPr>
      <p:sp>
        <p:nvSpPr>
          <p:cNvPr id="531" name="Google Shape;531;gcd8a80d6bc_0_17:notes">
            <a:extLst>
              <a:ext uri="{FF2B5EF4-FFF2-40B4-BE49-F238E27FC236}">
                <a16:creationId xmlns:a16="http://schemas.microsoft.com/office/drawing/2014/main" id="{53EEDE61-D00A-3724-D255-9E6F709CEBD5}"/>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32" name="Google Shape;532;gcd8a80d6bc_0_17:notes">
            <a:extLst>
              <a:ext uri="{FF2B5EF4-FFF2-40B4-BE49-F238E27FC236}">
                <a16:creationId xmlns:a16="http://schemas.microsoft.com/office/drawing/2014/main" id="{5AD3B041-2C44-39B3-14E7-CD85DD2E908C}"/>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88739953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0">
          <a:extLst>
            <a:ext uri="{FF2B5EF4-FFF2-40B4-BE49-F238E27FC236}">
              <a16:creationId xmlns:a16="http://schemas.microsoft.com/office/drawing/2014/main" id="{479A5B39-F783-6233-1881-6656319120B2}"/>
            </a:ext>
          </a:extLst>
        </p:cNvPr>
        <p:cNvGrpSpPr/>
        <p:nvPr/>
      </p:nvGrpSpPr>
      <p:grpSpPr>
        <a:xfrm>
          <a:off x="0" y="0"/>
          <a:ext cx="0" cy="0"/>
          <a:chOff x="0" y="0"/>
          <a:chExt cx="0" cy="0"/>
        </a:xfrm>
      </p:grpSpPr>
      <p:sp>
        <p:nvSpPr>
          <p:cNvPr id="531" name="Google Shape;531;gcd8a80d6bc_0_17:notes">
            <a:extLst>
              <a:ext uri="{FF2B5EF4-FFF2-40B4-BE49-F238E27FC236}">
                <a16:creationId xmlns:a16="http://schemas.microsoft.com/office/drawing/2014/main" id="{803D9C78-EFEF-5859-6787-9F333CD83434}"/>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32" name="Google Shape;532;gcd8a80d6bc_0_17:notes">
            <a:extLst>
              <a:ext uri="{FF2B5EF4-FFF2-40B4-BE49-F238E27FC236}">
                <a16:creationId xmlns:a16="http://schemas.microsoft.com/office/drawing/2014/main" id="{A5D3491C-6FF8-8151-E2B6-AF097C5A46FA}"/>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5684510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1039975" y="1324500"/>
            <a:ext cx="7064100" cy="2052600"/>
          </a:xfrm>
          <a:prstGeom prst="rect">
            <a:avLst/>
          </a:prstGeom>
        </p:spPr>
        <p:txBody>
          <a:bodyPr spcFirstLastPara="1" wrap="square" lIns="91425" tIns="91425" rIns="91425" bIns="91425" anchor="b" anchorCtr="0">
            <a:noAutofit/>
          </a:bodyPr>
          <a:lstStyle>
            <a:lvl1pPr lvl="0" algn="ctr">
              <a:spcBef>
                <a:spcPts val="0"/>
              </a:spcBef>
              <a:spcAft>
                <a:spcPts val="0"/>
              </a:spcAft>
              <a:buSzPts val="5200"/>
              <a:buNone/>
              <a:defRPr sz="65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0" name="Google Shape;10;p2"/>
          <p:cNvSpPr txBox="1">
            <a:spLocks noGrp="1"/>
          </p:cNvSpPr>
          <p:nvPr>
            <p:ph type="subTitle" idx="1"/>
          </p:nvPr>
        </p:nvSpPr>
        <p:spPr>
          <a:xfrm>
            <a:off x="1040000" y="3377100"/>
            <a:ext cx="7064100" cy="441900"/>
          </a:xfrm>
          <a:prstGeom prst="rect">
            <a:avLst/>
          </a:prstGeom>
        </p:spPr>
        <p:txBody>
          <a:bodyPr spcFirstLastPara="1" wrap="square" lIns="91425" tIns="91425" rIns="91425" bIns="91425" anchor="b" anchorCtr="0">
            <a:noAutofit/>
          </a:bodyPr>
          <a:lstStyle>
            <a:lvl1pPr lvl="0" algn="ctr">
              <a:lnSpc>
                <a:spcPct val="100000"/>
              </a:lnSpc>
              <a:spcBef>
                <a:spcPts val="0"/>
              </a:spcBef>
              <a:spcAft>
                <a:spcPts val="0"/>
              </a:spcAft>
              <a:buSzPts val="2800"/>
              <a:buNone/>
              <a:defRPr sz="16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cxnSp>
        <p:nvCxnSpPr>
          <p:cNvPr id="11" name="Google Shape;11;p2"/>
          <p:cNvCxnSpPr/>
          <p:nvPr/>
        </p:nvCxnSpPr>
        <p:spPr>
          <a:xfrm>
            <a:off x="-72550" y="27410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12" name="Google Shape;12;p2"/>
          <p:cNvCxnSpPr/>
          <p:nvPr/>
        </p:nvCxnSpPr>
        <p:spPr>
          <a:xfrm flipH="1">
            <a:off x="-257975" y="-72550"/>
            <a:ext cx="3047400" cy="1346400"/>
          </a:xfrm>
          <a:prstGeom prst="curvedConnector3">
            <a:avLst>
              <a:gd name="adj1" fmla="val 50000"/>
            </a:avLst>
          </a:prstGeom>
          <a:noFill/>
          <a:ln w="28575" cap="flat" cmpd="sng">
            <a:solidFill>
              <a:schemeClr val="accent2"/>
            </a:solidFill>
            <a:prstDash val="solid"/>
            <a:round/>
            <a:headEnd type="none" w="med" len="med"/>
            <a:tailEnd type="none" w="med" len="med"/>
          </a:ln>
        </p:spPr>
      </p:cxnSp>
      <p:cxnSp>
        <p:nvCxnSpPr>
          <p:cNvPr id="13" name="Google Shape;13;p2"/>
          <p:cNvCxnSpPr/>
          <p:nvPr/>
        </p:nvCxnSpPr>
        <p:spPr>
          <a:xfrm>
            <a:off x="-72550" y="487745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14" name="Google Shape;14;p2"/>
          <p:cNvCxnSpPr/>
          <p:nvPr/>
        </p:nvCxnSpPr>
        <p:spPr>
          <a:xfrm flipH="1">
            <a:off x="6467450" y="3935375"/>
            <a:ext cx="3047400" cy="1346400"/>
          </a:xfrm>
          <a:prstGeom prst="curvedConnector3">
            <a:avLst>
              <a:gd name="adj1" fmla="val 50000"/>
            </a:avLst>
          </a:prstGeom>
          <a:noFill/>
          <a:ln w="28575" cap="flat" cmpd="sng">
            <a:solidFill>
              <a:schemeClr val="accent2"/>
            </a:solidFill>
            <a:prstDash val="solid"/>
            <a:round/>
            <a:headEnd type="none" w="med" len="med"/>
            <a:tailEnd type="none" w="med" len="med"/>
          </a:ln>
        </p:spPr>
      </p:cxn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ackground 2">
  <p:cSld name="CUSTOM_10_1_1">
    <p:spTree>
      <p:nvGrpSpPr>
        <p:cNvPr id="1" name="Shape 457"/>
        <p:cNvGrpSpPr/>
        <p:nvPr/>
      </p:nvGrpSpPr>
      <p:grpSpPr>
        <a:xfrm>
          <a:off x="0" y="0"/>
          <a:ext cx="0" cy="0"/>
          <a:chOff x="0" y="0"/>
          <a:chExt cx="0" cy="0"/>
        </a:xfrm>
      </p:grpSpPr>
      <p:cxnSp>
        <p:nvCxnSpPr>
          <p:cNvPr id="458" name="Google Shape;458;p52"/>
          <p:cNvCxnSpPr/>
          <p:nvPr/>
        </p:nvCxnSpPr>
        <p:spPr>
          <a:xfrm>
            <a:off x="-72550" y="487745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459" name="Google Shape;459;p52"/>
          <p:cNvCxnSpPr/>
          <p:nvPr/>
        </p:nvCxnSpPr>
        <p:spPr>
          <a:xfrm>
            <a:off x="-72550" y="27410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460" name="Google Shape;460;p52"/>
          <p:cNvCxnSpPr/>
          <p:nvPr/>
        </p:nvCxnSpPr>
        <p:spPr>
          <a:xfrm flipH="1">
            <a:off x="6772150" y="3663450"/>
            <a:ext cx="2823300" cy="1633200"/>
          </a:xfrm>
          <a:prstGeom prst="curvedConnector3">
            <a:avLst>
              <a:gd name="adj1" fmla="val 50000"/>
            </a:avLst>
          </a:prstGeom>
          <a:noFill/>
          <a:ln w="28575" cap="flat" cmpd="sng">
            <a:solidFill>
              <a:schemeClr val="accent2"/>
            </a:solidFill>
            <a:prstDash val="solid"/>
            <a:round/>
            <a:headEnd type="none" w="med" len="med"/>
            <a:tailEnd type="none" w="med" len="med"/>
          </a:ln>
        </p:spPr>
      </p:cxn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ackground 3">
  <p:cSld name="CUSTOM_30">
    <p:spTree>
      <p:nvGrpSpPr>
        <p:cNvPr id="1" name="Shape 461"/>
        <p:cNvGrpSpPr/>
        <p:nvPr/>
      </p:nvGrpSpPr>
      <p:grpSpPr>
        <a:xfrm>
          <a:off x="0" y="0"/>
          <a:ext cx="0" cy="0"/>
          <a:chOff x="0" y="0"/>
          <a:chExt cx="0" cy="0"/>
        </a:xfrm>
      </p:grpSpPr>
      <p:cxnSp>
        <p:nvCxnSpPr>
          <p:cNvPr id="462" name="Google Shape;462;p53"/>
          <p:cNvCxnSpPr/>
          <p:nvPr/>
        </p:nvCxnSpPr>
        <p:spPr>
          <a:xfrm>
            <a:off x="-72550" y="27410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463" name="Google Shape;463;p53"/>
          <p:cNvCxnSpPr/>
          <p:nvPr/>
        </p:nvCxnSpPr>
        <p:spPr>
          <a:xfrm>
            <a:off x="-72550" y="487745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464" name="Google Shape;464;p53"/>
          <p:cNvCxnSpPr/>
          <p:nvPr/>
        </p:nvCxnSpPr>
        <p:spPr>
          <a:xfrm>
            <a:off x="-250225" y="4076450"/>
            <a:ext cx="1926900" cy="1161000"/>
          </a:xfrm>
          <a:prstGeom prst="curvedConnector3">
            <a:avLst>
              <a:gd name="adj1" fmla="val 50000"/>
            </a:avLst>
          </a:prstGeom>
          <a:noFill/>
          <a:ln w="28575" cap="flat" cmpd="sng">
            <a:solidFill>
              <a:schemeClr val="accent2"/>
            </a:solidFill>
            <a:prstDash val="solid"/>
            <a:round/>
            <a:headEnd type="none" w="med" len="med"/>
            <a:tailEnd type="none" w="med" len="med"/>
          </a:ln>
        </p:spPr>
      </p:cxnSp>
      <p:cxnSp>
        <p:nvCxnSpPr>
          <p:cNvPr id="465" name="Google Shape;465;p53"/>
          <p:cNvCxnSpPr/>
          <p:nvPr/>
        </p:nvCxnSpPr>
        <p:spPr>
          <a:xfrm>
            <a:off x="7441150" y="-48375"/>
            <a:ext cx="1926900" cy="1161000"/>
          </a:xfrm>
          <a:prstGeom prst="curvedConnector3">
            <a:avLst>
              <a:gd name="adj1" fmla="val 50000"/>
            </a:avLst>
          </a:prstGeom>
          <a:noFill/>
          <a:ln w="28575" cap="flat" cmpd="sng">
            <a:solidFill>
              <a:schemeClr val="accent2"/>
            </a:solidFill>
            <a:prstDash val="solid"/>
            <a:round/>
            <a:headEnd type="none" w="med" len="med"/>
            <a:tailEnd type="none" w="med" len="med"/>
          </a:ln>
        </p:spPr>
      </p:cxnSp>
      <p:cxnSp>
        <p:nvCxnSpPr>
          <p:cNvPr id="466" name="Google Shape;466;p53"/>
          <p:cNvCxnSpPr/>
          <p:nvPr/>
        </p:nvCxnSpPr>
        <p:spPr>
          <a:xfrm flipH="1">
            <a:off x="7454238" y="4053663"/>
            <a:ext cx="1926900" cy="1161000"/>
          </a:xfrm>
          <a:prstGeom prst="curvedConnector3">
            <a:avLst>
              <a:gd name="adj1" fmla="val 50000"/>
            </a:avLst>
          </a:prstGeom>
          <a:noFill/>
          <a:ln w="28575" cap="flat" cmpd="sng">
            <a:solidFill>
              <a:schemeClr val="accent2"/>
            </a:solidFill>
            <a:prstDash val="solid"/>
            <a:round/>
            <a:headEnd type="none" w="med" len="med"/>
            <a:tailEnd type="none" w="med" len="med"/>
          </a:ln>
        </p:spPr>
      </p:cxnSp>
      <p:cxnSp>
        <p:nvCxnSpPr>
          <p:cNvPr id="467" name="Google Shape;467;p53"/>
          <p:cNvCxnSpPr/>
          <p:nvPr/>
        </p:nvCxnSpPr>
        <p:spPr>
          <a:xfrm flipH="1">
            <a:off x="-237137" y="-71162"/>
            <a:ext cx="1926900" cy="1161000"/>
          </a:xfrm>
          <a:prstGeom prst="curvedConnector3">
            <a:avLst>
              <a:gd name="adj1" fmla="val 50000"/>
            </a:avLst>
          </a:prstGeom>
          <a:noFill/>
          <a:ln w="28575" cap="flat" cmpd="sng">
            <a:solidFill>
              <a:schemeClr val="accent2"/>
            </a:solidFill>
            <a:prstDash val="solid"/>
            <a:round/>
            <a:headEnd type="none" w="med" len="med"/>
            <a:tailEnd type="none" w="med" len="med"/>
          </a:ln>
        </p:spPr>
      </p:cxn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5"/>
        <p:cNvGrpSpPr/>
        <p:nvPr/>
      </p:nvGrpSpPr>
      <p:grpSpPr>
        <a:xfrm>
          <a:off x="0" y="0"/>
          <a:ext cx="0" cy="0"/>
          <a:chOff x="0" y="0"/>
          <a:chExt cx="0" cy="0"/>
        </a:xfrm>
      </p:grpSpPr>
      <p:sp>
        <p:nvSpPr>
          <p:cNvPr id="16" name="Google Shape;16;p3"/>
          <p:cNvSpPr txBox="1">
            <a:spLocks noGrp="1"/>
          </p:cNvSpPr>
          <p:nvPr>
            <p:ph type="title"/>
          </p:nvPr>
        </p:nvSpPr>
        <p:spPr>
          <a:xfrm>
            <a:off x="2714550" y="2366272"/>
            <a:ext cx="3714900" cy="818400"/>
          </a:xfrm>
          <a:prstGeom prst="rect">
            <a:avLst/>
          </a:prstGeom>
          <a:noFill/>
        </p:spPr>
        <p:txBody>
          <a:bodyPr spcFirstLastPara="1" wrap="square" lIns="91425" tIns="91425" rIns="91425" bIns="91425" anchor="t" anchorCtr="0">
            <a:noAutofit/>
          </a:bodyPr>
          <a:lstStyle>
            <a:lvl1pPr lvl="0" rtl="0">
              <a:spcBef>
                <a:spcPts val="0"/>
              </a:spcBef>
              <a:spcAft>
                <a:spcPts val="0"/>
              </a:spcAft>
              <a:buClr>
                <a:schemeClr val="accent4"/>
              </a:buClr>
              <a:buSzPts val="3600"/>
              <a:buNone/>
              <a:defRPr sz="50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17" name="Google Shape;17;p3"/>
          <p:cNvSpPr txBox="1">
            <a:spLocks noGrp="1"/>
          </p:cNvSpPr>
          <p:nvPr>
            <p:ph type="title" idx="2" hasCustomPrompt="1"/>
          </p:nvPr>
        </p:nvSpPr>
        <p:spPr>
          <a:xfrm>
            <a:off x="3746550" y="1339163"/>
            <a:ext cx="1650900" cy="978300"/>
          </a:xfrm>
          <a:prstGeom prst="rect">
            <a:avLst/>
          </a:prstGeom>
        </p:spPr>
        <p:txBody>
          <a:bodyPr spcFirstLastPara="1" wrap="square" lIns="91425" tIns="91425" rIns="91425" bIns="91425" anchor="t" anchorCtr="0">
            <a:noAutofit/>
          </a:bodyPr>
          <a:lstStyle>
            <a:lvl1pPr lvl="0" rtl="0">
              <a:spcBef>
                <a:spcPts val="0"/>
              </a:spcBef>
              <a:spcAft>
                <a:spcPts val="0"/>
              </a:spcAft>
              <a:buSzPts val="6000"/>
              <a:buNone/>
              <a:defRPr sz="7000">
                <a:solidFill>
                  <a:schemeClr val="accent1"/>
                </a:solidFill>
              </a:defRPr>
            </a:lvl1pPr>
            <a:lvl2pPr lvl="1" algn="ctr" rtl="0">
              <a:spcBef>
                <a:spcPts val="0"/>
              </a:spcBef>
              <a:spcAft>
                <a:spcPts val="0"/>
              </a:spcAft>
              <a:buSzPts val="6000"/>
              <a:buNone/>
              <a:defRPr sz="6000" b="1"/>
            </a:lvl2pPr>
            <a:lvl3pPr lvl="2" algn="ctr" rtl="0">
              <a:spcBef>
                <a:spcPts val="0"/>
              </a:spcBef>
              <a:spcAft>
                <a:spcPts val="0"/>
              </a:spcAft>
              <a:buSzPts val="6000"/>
              <a:buNone/>
              <a:defRPr sz="6000" b="1"/>
            </a:lvl3pPr>
            <a:lvl4pPr lvl="3" algn="ctr" rtl="0">
              <a:spcBef>
                <a:spcPts val="0"/>
              </a:spcBef>
              <a:spcAft>
                <a:spcPts val="0"/>
              </a:spcAft>
              <a:buSzPts val="6000"/>
              <a:buNone/>
              <a:defRPr sz="6000" b="1"/>
            </a:lvl4pPr>
            <a:lvl5pPr lvl="4" algn="ctr" rtl="0">
              <a:spcBef>
                <a:spcPts val="0"/>
              </a:spcBef>
              <a:spcAft>
                <a:spcPts val="0"/>
              </a:spcAft>
              <a:buSzPts val="6000"/>
              <a:buNone/>
              <a:defRPr sz="6000" b="1"/>
            </a:lvl5pPr>
            <a:lvl6pPr lvl="5" algn="ctr" rtl="0">
              <a:spcBef>
                <a:spcPts val="0"/>
              </a:spcBef>
              <a:spcAft>
                <a:spcPts val="0"/>
              </a:spcAft>
              <a:buSzPts val="6000"/>
              <a:buNone/>
              <a:defRPr sz="6000" b="1"/>
            </a:lvl6pPr>
            <a:lvl7pPr lvl="6" algn="ctr" rtl="0">
              <a:spcBef>
                <a:spcPts val="0"/>
              </a:spcBef>
              <a:spcAft>
                <a:spcPts val="0"/>
              </a:spcAft>
              <a:buSzPts val="6000"/>
              <a:buNone/>
              <a:defRPr sz="6000" b="1"/>
            </a:lvl7pPr>
            <a:lvl8pPr lvl="7" algn="ctr" rtl="0">
              <a:spcBef>
                <a:spcPts val="0"/>
              </a:spcBef>
              <a:spcAft>
                <a:spcPts val="0"/>
              </a:spcAft>
              <a:buSzPts val="6000"/>
              <a:buNone/>
              <a:defRPr sz="6000" b="1"/>
            </a:lvl8pPr>
            <a:lvl9pPr lvl="8" algn="ctr" rtl="0">
              <a:spcBef>
                <a:spcPts val="0"/>
              </a:spcBef>
              <a:spcAft>
                <a:spcPts val="0"/>
              </a:spcAft>
              <a:buSzPts val="6000"/>
              <a:buNone/>
              <a:defRPr sz="6000" b="1"/>
            </a:lvl9pPr>
          </a:lstStyle>
          <a:p>
            <a:r>
              <a:t>xx%</a:t>
            </a:r>
          </a:p>
        </p:txBody>
      </p:sp>
      <p:sp>
        <p:nvSpPr>
          <p:cNvPr id="18" name="Google Shape;18;p3"/>
          <p:cNvSpPr txBox="1">
            <a:spLocks noGrp="1"/>
          </p:cNvSpPr>
          <p:nvPr>
            <p:ph type="subTitle" idx="1"/>
          </p:nvPr>
        </p:nvSpPr>
        <p:spPr>
          <a:xfrm>
            <a:off x="2291400" y="3076675"/>
            <a:ext cx="4561200" cy="393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800"/>
              <a:buNone/>
              <a:defRPr sz="1400"/>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cxnSp>
        <p:nvCxnSpPr>
          <p:cNvPr id="19" name="Google Shape;19;p3"/>
          <p:cNvCxnSpPr/>
          <p:nvPr/>
        </p:nvCxnSpPr>
        <p:spPr>
          <a:xfrm>
            <a:off x="-72550" y="27410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20" name="Google Shape;20;p3"/>
          <p:cNvCxnSpPr/>
          <p:nvPr/>
        </p:nvCxnSpPr>
        <p:spPr>
          <a:xfrm>
            <a:off x="-72550" y="487745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21" name="Google Shape;21;p3"/>
          <p:cNvCxnSpPr/>
          <p:nvPr/>
        </p:nvCxnSpPr>
        <p:spPr>
          <a:xfrm flipH="1">
            <a:off x="7948925" y="3979775"/>
            <a:ext cx="1378500" cy="1236300"/>
          </a:xfrm>
          <a:prstGeom prst="curvedConnector3">
            <a:avLst>
              <a:gd name="adj1" fmla="val 50000"/>
            </a:avLst>
          </a:prstGeom>
          <a:noFill/>
          <a:ln w="28575" cap="flat" cmpd="sng">
            <a:solidFill>
              <a:schemeClr val="accent2"/>
            </a:solidFill>
            <a:prstDash val="solid"/>
            <a:round/>
            <a:headEnd type="none" w="med" len="med"/>
            <a:tailEnd type="none" w="med" len="med"/>
          </a:ln>
        </p:spPr>
      </p:cxnSp>
      <p:cxnSp>
        <p:nvCxnSpPr>
          <p:cNvPr id="22" name="Google Shape;22;p3"/>
          <p:cNvCxnSpPr/>
          <p:nvPr/>
        </p:nvCxnSpPr>
        <p:spPr>
          <a:xfrm flipH="1">
            <a:off x="-112875" y="-88700"/>
            <a:ext cx="1418700" cy="1064400"/>
          </a:xfrm>
          <a:prstGeom prst="curvedConnector3">
            <a:avLst>
              <a:gd name="adj1" fmla="val 50000"/>
            </a:avLst>
          </a:prstGeom>
          <a:noFill/>
          <a:ln w="28575" cap="flat" cmpd="sng">
            <a:solidFill>
              <a:schemeClr val="accent2"/>
            </a:solidFill>
            <a:prstDash val="solid"/>
            <a:round/>
            <a:headEnd type="none" w="med" len="med"/>
            <a:tailEnd type="none" w="med" len="med"/>
          </a:ln>
        </p:spPr>
      </p:cxn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3"/>
        <p:cNvGrpSpPr/>
        <p:nvPr/>
      </p:nvGrpSpPr>
      <p:grpSpPr>
        <a:xfrm>
          <a:off x="0" y="0"/>
          <a:ext cx="0" cy="0"/>
          <a:chOff x="0" y="0"/>
          <a:chExt cx="0" cy="0"/>
        </a:xfrm>
      </p:grpSpPr>
      <p:sp>
        <p:nvSpPr>
          <p:cNvPr id="24" name="Google Shape;24;p4"/>
          <p:cNvSpPr txBox="1">
            <a:spLocks noGrp="1"/>
          </p:cNvSpPr>
          <p:nvPr>
            <p:ph type="title"/>
          </p:nvPr>
        </p:nvSpPr>
        <p:spPr>
          <a:xfrm>
            <a:off x="713225" y="445025"/>
            <a:ext cx="4711500" cy="572700"/>
          </a:xfrm>
          <a:prstGeom prst="rect">
            <a:avLst/>
          </a:prstGeom>
        </p:spPr>
        <p:txBody>
          <a:bodyPr spcFirstLastPara="1" wrap="square" lIns="91425" tIns="91425" rIns="91425" bIns="91425" anchor="t" anchorCtr="0">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25" name="Google Shape;25;p4"/>
          <p:cNvSpPr txBox="1">
            <a:spLocks noGrp="1"/>
          </p:cNvSpPr>
          <p:nvPr>
            <p:ph type="body" idx="1"/>
          </p:nvPr>
        </p:nvSpPr>
        <p:spPr>
          <a:xfrm>
            <a:off x="713250" y="1272925"/>
            <a:ext cx="7717500" cy="3295800"/>
          </a:xfrm>
          <a:prstGeom prst="rect">
            <a:avLst/>
          </a:prstGeom>
        </p:spPr>
        <p:txBody>
          <a:bodyPr spcFirstLastPara="1" wrap="square" lIns="91425" tIns="91425" rIns="91425" bIns="91425" anchor="t" anchorCtr="0">
            <a:noAutofit/>
          </a:bodyPr>
          <a:lstStyle>
            <a:lvl1pPr marL="457200" lvl="0" indent="-342900">
              <a:lnSpc>
                <a:spcPct val="100000"/>
              </a:lnSpc>
              <a:spcBef>
                <a:spcPts val="0"/>
              </a:spcBef>
              <a:spcAft>
                <a:spcPts val="0"/>
              </a:spcAft>
              <a:buClr>
                <a:schemeClr val="dk1"/>
              </a:buClr>
              <a:buSzPts val="1800"/>
              <a:buFont typeface="Lato"/>
              <a:buChar char="●"/>
              <a:defRPr sz="1100"/>
            </a:lvl1pPr>
            <a:lvl2pPr marL="914400" lvl="1" indent="-317500">
              <a:spcBef>
                <a:spcPts val="0"/>
              </a:spcBef>
              <a:spcAft>
                <a:spcPts val="0"/>
              </a:spcAft>
              <a:buClr>
                <a:schemeClr val="dk1"/>
              </a:buClr>
              <a:buSzPts val="1400"/>
              <a:buFont typeface="Lato"/>
              <a:buChar char="○"/>
              <a:defRPr/>
            </a:lvl2pPr>
            <a:lvl3pPr marL="1371600" lvl="2" indent="-317500">
              <a:spcBef>
                <a:spcPts val="0"/>
              </a:spcBef>
              <a:spcAft>
                <a:spcPts val="0"/>
              </a:spcAft>
              <a:buClr>
                <a:schemeClr val="dk1"/>
              </a:buClr>
              <a:buSzPts val="1400"/>
              <a:buFont typeface="Lato"/>
              <a:buChar char="■"/>
              <a:defRPr/>
            </a:lvl3pPr>
            <a:lvl4pPr marL="1828800" lvl="3" indent="-317500">
              <a:spcBef>
                <a:spcPts val="0"/>
              </a:spcBef>
              <a:spcAft>
                <a:spcPts val="0"/>
              </a:spcAft>
              <a:buClr>
                <a:schemeClr val="dk1"/>
              </a:buClr>
              <a:buSzPts val="1400"/>
              <a:buFont typeface="Lato"/>
              <a:buChar char="●"/>
              <a:defRPr/>
            </a:lvl4pPr>
            <a:lvl5pPr marL="2286000" lvl="4" indent="-317500">
              <a:spcBef>
                <a:spcPts val="0"/>
              </a:spcBef>
              <a:spcAft>
                <a:spcPts val="0"/>
              </a:spcAft>
              <a:buClr>
                <a:schemeClr val="dk1"/>
              </a:buClr>
              <a:buSzPts val="1400"/>
              <a:buFont typeface="Lato"/>
              <a:buChar char="○"/>
              <a:defRPr/>
            </a:lvl5pPr>
            <a:lvl6pPr marL="2743200" lvl="5" indent="-317500">
              <a:spcBef>
                <a:spcPts val="0"/>
              </a:spcBef>
              <a:spcAft>
                <a:spcPts val="0"/>
              </a:spcAft>
              <a:buClr>
                <a:schemeClr val="dk1"/>
              </a:buClr>
              <a:buSzPts val="1400"/>
              <a:buFont typeface="Lato"/>
              <a:buChar char="■"/>
              <a:defRPr/>
            </a:lvl6pPr>
            <a:lvl7pPr marL="3200400" lvl="6" indent="-317500">
              <a:spcBef>
                <a:spcPts val="0"/>
              </a:spcBef>
              <a:spcAft>
                <a:spcPts val="0"/>
              </a:spcAft>
              <a:buClr>
                <a:schemeClr val="dk1"/>
              </a:buClr>
              <a:buSzPts val="1400"/>
              <a:buFont typeface="Lato"/>
              <a:buChar char="●"/>
              <a:defRPr/>
            </a:lvl7pPr>
            <a:lvl8pPr marL="3657600" lvl="7" indent="-317500">
              <a:spcBef>
                <a:spcPts val="0"/>
              </a:spcBef>
              <a:spcAft>
                <a:spcPts val="0"/>
              </a:spcAft>
              <a:buClr>
                <a:schemeClr val="dk1"/>
              </a:buClr>
              <a:buSzPts val="1400"/>
              <a:buFont typeface="Lato"/>
              <a:buChar char="○"/>
              <a:defRPr/>
            </a:lvl8pPr>
            <a:lvl9pPr marL="4114800" lvl="8" indent="-317500">
              <a:spcBef>
                <a:spcPts val="0"/>
              </a:spcBef>
              <a:spcAft>
                <a:spcPts val="0"/>
              </a:spcAft>
              <a:buClr>
                <a:schemeClr val="dk1"/>
              </a:buClr>
              <a:buSzPts val="1400"/>
              <a:buFont typeface="Lato"/>
              <a:buChar char="■"/>
              <a:defRPr/>
            </a:lvl9pPr>
          </a:lstStyle>
          <a:p>
            <a:endParaRPr/>
          </a:p>
        </p:txBody>
      </p:sp>
      <p:cxnSp>
        <p:nvCxnSpPr>
          <p:cNvPr id="26" name="Google Shape;26;p4"/>
          <p:cNvCxnSpPr/>
          <p:nvPr/>
        </p:nvCxnSpPr>
        <p:spPr>
          <a:xfrm>
            <a:off x="-72550" y="27410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27" name="Google Shape;27;p4"/>
          <p:cNvCxnSpPr/>
          <p:nvPr/>
        </p:nvCxnSpPr>
        <p:spPr>
          <a:xfrm>
            <a:off x="-72550" y="487745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28" name="Google Shape;28;p4"/>
          <p:cNvCxnSpPr/>
          <p:nvPr/>
        </p:nvCxnSpPr>
        <p:spPr>
          <a:xfrm>
            <a:off x="6884900" y="-113600"/>
            <a:ext cx="2565600" cy="1306200"/>
          </a:xfrm>
          <a:prstGeom prst="curvedConnector3">
            <a:avLst>
              <a:gd name="adj1" fmla="val 50000"/>
            </a:avLst>
          </a:prstGeom>
          <a:noFill/>
          <a:ln w="28575" cap="flat" cmpd="sng">
            <a:solidFill>
              <a:schemeClr val="accent2"/>
            </a:solidFill>
            <a:prstDash val="solid"/>
            <a:round/>
            <a:headEnd type="none" w="med" len="med"/>
            <a:tailEnd type="none" w="med" len="med"/>
          </a:ln>
        </p:spPr>
      </p:cxn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72"/>
        <p:cNvGrpSpPr/>
        <p:nvPr/>
      </p:nvGrpSpPr>
      <p:grpSpPr>
        <a:xfrm>
          <a:off x="0" y="0"/>
          <a:ext cx="0" cy="0"/>
          <a:chOff x="0" y="0"/>
          <a:chExt cx="0" cy="0"/>
        </a:xfrm>
      </p:grpSpPr>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able of contents">
  <p:cSld name="CUSTOM">
    <p:spTree>
      <p:nvGrpSpPr>
        <p:cNvPr id="1" name="Shape 73"/>
        <p:cNvGrpSpPr/>
        <p:nvPr/>
      </p:nvGrpSpPr>
      <p:grpSpPr>
        <a:xfrm>
          <a:off x="0" y="0"/>
          <a:ext cx="0" cy="0"/>
          <a:chOff x="0" y="0"/>
          <a:chExt cx="0" cy="0"/>
        </a:xfrm>
      </p:grpSpPr>
      <p:sp>
        <p:nvSpPr>
          <p:cNvPr id="74" name="Google Shape;74;p13"/>
          <p:cNvSpPr txBox="1">
            <a:spLocks noGrp="1"/>
          </p:cNvSpPr>
          <p:nvPr>
            <p:ph type="title"/>
          </p:nvPr>
        </p:nvSpPr>
        <p:spPr>
          <a:xfrm>
            <a:off x="713225" y="445025"/>
            <a:ext cx="3583800" cy="572700"/>
          </a:xfrm>
          <a:prstGeom prst="rect">
            <a:avLst/>
          </a:prstGeom>
        </p:spPr>
        <p:txBody>
          <a:bodyPr spcFirstLastPara="1" wrap="square" lIns="91425" tIns="91425" rIns="91425" bIns="91425" anchor="t" anchorCtr="0">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75" name="Google Shape;75;p13"/>
          <p:cNvSpPr txBox="1">
            <a:spLocks noGrp="1"/>
          </p:cNvSpPr>
          <p:nvPr>
            <p:ph type="subTitle" idx="1"/>
          </p:nvPr>
        </p:nvSpPr>
        <p:spPr>
          <a:xfrm>
            <a:off x="5001000" y="1942925"/>
            <a:ext cx="2486100" cy="3570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2100"/>
              <a:buNone/>
              <a:defRPr sz="2400">
                <a:latin typeface="Vidaloka"/>
                <a:ea typeface="Vidaloka"/>
                <a:cs typeface="Vidaloka"/>
                <a:sym typeface="Vidaloka"/>
              </a:defRPr>
            </a:lvl1pPr>
            <a:lvl2pPr lvl="1" algn="ctr" rtl="0">
              <a:spcBef>
                <a:spcPts val="0"/>
              </a:spcBef>
              <a:spcAft>
                <a:spcPts val="0"/>
              </a:spcAft>
              <a:buSzPts val="2100"/>
              <a:buNone/>
              <a:defRPr sz="2100" b="1"/>
            </a:lvl2pPr>
            <a:lvl3pPr lvl="2" algn="ctr" rtl="0">
              <a:spcBef>
                <a:spcPts val="0"/>
              </a:spcBef>
              <a:spcAft>
                <a:spcPts val="0"/>
              </a:spcAft>
              <a:buSzPts val="2100"/>
              <a:buNone/>
              <a:defRPr sz="2100" b="1"/>
            </a:lvl3pPr>
            <a:lvl4pPr lvl="3" algn="ctr" rtl="0">
              <a:spcBef>
                <a:spcPts val="0"/>
              </a:spcBef>
              <a:spcAft>
                <a:spcPts val="0"/>
              </a:spcAft>
              <a:buSzPts val="2100"/>
              <a:buNone/>
              <a:defRPr sz="2100" b="1"/>
            </a:lvl4pPr>
            <a:lvl5pPr lvl="4" algn="ctr" rtl="0">
              <a:spcBef>
                <a:spcPts val="0"/>
              </a:spcBef>
              <a:spcAft>
                <a:spcPts val="0"/>
              </a:spcAft>
              <a:buSzPts val="2100"/>
              <a:buNone/>
              <a:defRPr sz="2100" b="1"/>
            </a:lvl5pPr>
            <a:lvl6pPr lvl="5" algn="ctr" rtl="0">
              <a:spcBef>
                <a:spcPts val="0"/>
              </a:spcBef>
              <a:spcAft>
                <a:spcPts val="0"/>
              </a:spcAft>
              <a:buSzPts val="2100"/>
              <a:buNone/>
              <a:defRPr sz="2100" b="1"/>
            </a:lvl6pPr>
            <a:lvl7pPr lvl="6" algn="ctr" rtl="0">
              <a:spcBef>
                <a:spcPts val="0"/>
              </a:spcBef>
              <a:spcAft>
                <a:spcPts val="0"/>
              </a:spcAft>
              <a:buSzPts val="2100"/>
              <a:buNone/>
              <a:defRPr sz="2100" b="1"/>
            </a:lvl7pPr>
            <a:lvl8pPr lvl="7" algn="ctr" rtl="0">
              <a:spcBef>
                <a:spcPts val="0"/>
              </a:spcBef>
              <a:spcAft>
                <a:spcPts val="0"/>
              </a:spcAft>
              <a:buSzPts val="2100"/>
              <a:buNone/>
              <a:defRPr sz="2100" b="1"/>
            </a:lvl8pPr>
            <a:lvl9pPr lvl="8" algn="ctr" rtl="0">
              <a:spcBef>
                <a:spcPts val="0"/>
              </a:spcBef>
              <a:spcAft>
                <a:spcPts val="0"/>
              </a:spcAft>
              <a:buSzPts val="2100"/>
              <a:buNone/>
              <a:defRPr sz="2100" b="1"/>
            </a:lvl9pPr>
          </a:lstStyle>
          <a:p>
            <a:endParaRPr/>
          </a:p>
        </p:txBody>
      </p:sp>
      <p:sp>
        <p:nvSpPr>
          <p:cNvPr id="76" name="Google Shape;76;p13"/>
          <p:cNvSpPr txBox="1">
            <a:spLocks noGrp="1"/>
          </p:cNvSpPr>
          <p:nvPr>
            <p:ph type="subTitle" idx="2"/>
          </p:nvPr>
        </p:nvSpPr>
        <p:spPr>
          <a:xfrm>
            <a:off x="5001000" y="2255100"/>
            <a:ext cx="2486100" cy="618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solidFill>
                  <a:schemeClr val="dk1"/>
                </a:solidFill>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
        <p:nvSpPr>
          <p:cNvPr id="77" name="Google Shape;77;p13"/>
          <p:cNvSpPr txBox="1">
            <a:spLocks noGrp="1"/>
          </p:cNvSpPr>
          <p:nvPr>
            <p:ph type="subTitle" idx="3"/>
          </p:nvPr>
        </p:nvSpPr>
        <p:spPr>
          <a:xfrm>
            <a:off x="1655200" y="1942925"/>
            <a:ext cx="2486100" cy="3570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2100"/>
              <a:buNone/>
              <a:defRPr sz="2400">
                <a:latin typeface="Vidaloka"/>
                <a:ea typeface="Vidaloka"/>
                <a:cs typeface="Vidaloka"/>
                <a:sym typeface="Vidaloka"/>
              </a:defRPr>
            </a:lvl1pPr>
            <a:lvl2pPr lvl="1" algn="ctr" rtl="0">
              <a:spcBef>
                <a:spcPts val="0"/>
              </a:spcBef>
              <a:spcAft>
                <a:spcPts val="0"/>
              </a:spcAft>
              <a:buSzPts val="2100"/>
              <a:buNone/>
              <a:defRPr sz="2100" b="1"/>
            </a:lvl2pPr>
            <a:lvl3pPr lvl="2" algn="ctr" rtl="0">
              <a:spcBef>
                <a:spcPts val="0"/>
              </a:spcBef>
              <a:spcAft>
                <a:spcPts val="0"/>
              </a:spcAft>
              <a:buSzPts val="2100"/>
              <a:buNone/>
              <a:defRPr sz="2100" b="1"/>
            </a:lvl3pPr>
            <a:lvl4pPr lvl="3" algn="ctr" rtl="0">
              <a:spcBef>
                <a:spcPts val="0"/>
              </a:spcBef>
              <a:spcAft>
                <a:spcPts val="0"/>
              </a:spcAft>
              <a:buSzPts val="2100"/>
              <a:buNone/>
              <a:defRPr sz="2100" b="1"/>
            </a:lvl4pPr>
            <a:lvl5pPr lvl="4" algn="ctr" rtl="0">
              <a:spcBef>
                <a:spcPts val="0"/>
              </a:spcBef>
              <a:spcAft>
                <a:spcPts val="0"/>
              </a:spcAft>
              <a:buSzPts val="2100"/>
              <a:buNone/>
              <a:defRPr sz="2100" b="1"/>
            </a:lvl5pPr>
            <a:lvl6pPr lvl="5" algn="ctr" rtl="0">
              <a:spcBef>
                <a:spcPts val="0"/>
              </a:spcBef>
              <a:spcAft>
                <a:spcPts val="0"/>
              </a:spcAft>
              <a:buSzPts val="2100"/>
              <a:buNone/>
              <a:defRPr sz="2100" b="1"/>
            </a:lvl6pPr>
            <a:lvl7pPr lvl="6" algn="ctr" rtl="0">
              <a:spcBef>
                <a:spcPts val="0"/>
              </a:spcBef>
              <a:spcAft>
                <a:spcPts val="0"/>
              </a:spcAft>
              <a:buSzPts val="2100"/>
              <a:buNone/>
              <a:defRPr sz="2100" b="1"/>
            </a:lvl7pPr>
            <a:lvl8pPr lvl="7" algn="ctr" rtl="0">
              <a:spcBef>
                <a:spcPts val="0"/>
              </a:spcBef>
              <a:spcAft>
                <a:spcPts val="0"/>
              </a:spcAft>
              <a:buSzPts val="2100"/>
              <a:buNone/>
              <a:defRPr sz="2100" b="1"/>
            </a:lvl8pPr>
            <a:lvl9pPr lvl="8" algn="ctr" rtl="0">
              <a:spcBef>
                <a:spcPts val="0"/>
              </a:spcBef>
              <a:spcAft>
                <a:spcPts val="0"/>
              </a:spcAft>
              <a:buSzPts val="2100"/>
              <a:buNone/>
              <a:defRPr sz="2100" b="1"/>
            </a:lvl9pPr>
          </a:lstStyle>
          <a:p>
            <a:endParaRPr/>
          </a:p>
        </p:txBody>
      </p:sp>
      <p:sp>
        <p:nvSpPr>
          <p:cNvPr id="78" name="Google Shape;78;p13"/>
          <p:cNvSpPr txBox="1">
            <a:spLocks noGrp="1"/>
          </p:cNvSpPr>
          <p:nvPr>
            <p:ph type="subTitle" idx="4"/>
          </p:nvPr>
        </p:nvSpPr>
        <p:spPr>
          <a:xfrm>
            <a:off x="1655200" y="2255100"/>
            <a:ext cx="2486100" cy="618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
        <p:nvSpPr>
          <p:cNvPr id="79" name="Google Shape;79;p13"/>
          <p:cNvSpPr txBox="1">
            <a:spLocks noGrp="1"/>
          </p:cNvSpPr>
          <p:nvPr>
            <p:ph type="subTitle" idx="5"/>
          </p:nvPr>
        </p:nvSpPr>
        <p:spPr>
          <a:xfrm>
            <a:off x="5001000" y="3723950"/>
            <a:ext cx="2486100" cy="3570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2100"/>
              <a:buNone/>
              <a:defRPr sz="2400">
                <a:latin typeface="Vidaloka"/>
                <a:ea typeface="Vidaloka"/>
                <a:cs typeface="Vidaloka"/>
                <a:sym typeface="Vidaloka"/>
              </a:defRPr>
            </a:lvl1pPr>
            <a:lvl2pPr lvl="1" algn="ctr" rtl="0">
              <a:spcBef>
                <a:spcPts val="0"/>
              </a:spcBef>
              <a:spcAft>
                <a:spcPts val="0"/>
              </a:spcAft>
              <a:buSzPts val="2100"/>
              <a:buNone/>
              <a:defRPr sz="2100" b="1"/>
            </a:lvl2pPr>
            <a:lvl3pPr lvl="2" algn="ctr" rtl="0">
              <a:spcBef>
                <a:spcPts val="0"/>
              </a:spcBef>
              <a:spcAft>
                <a:spcPts val="0"/>
              </a:spcAft>
              <a:buSzPts val="2100"/>
              <a:buNone/>
              <a:defRPr sz="2100" b="1"/>
            </a:lvl3pPr>
            <a:lvl4pPr lvl="3" algn="ctr" rtl="0">
              <a:spcBef>
                <a:spcPts val="0"/>
              </a:spcBef>
              <a:spcAft>
                <a:spcPts val="0"/>
              </a:spcAft>
              <a:buSzPts val="2100"/>
              <a:buNone/>
              <a:defRPr sz="2100" b="1"/>
            </a:lvl4pPr>
            <a:lvl5pPr lvl="4" algn="ctr" rtl="0">
              <a:spcBef>
                <a:spcPts val="0"/>
              </a:spcBef>
              <a:spcAft>
                <a:spcPts val="0"/>
              </a:spcAft>
              <a:buSzPts val="2100"/>
              <a:buNone/>
              <a:defRPr sz="2100" b="1"/>
            </a:lvl5pPr>
            <a:lvl6pPr lvl="5" algn="ctr" rtl="0">
              <a:spcBef>
                <a:spcPts val="0"/>
              </a:spcBef>
              <a:spcAft>
                <a:spcPts val="0"/>
              </a:spcAft>
              <a:buSzPts val="2100"/>
              <a:buNone/>
              <a:defRPr sz="2100" b="1"/>
            </a:lvl6pPr>
            <a:lvl7pPr lvl="6" algn="ctr" rtl="0">
              <a:spcBef>
                <a:spcPts val="0"/>
              </a:spcBef>
              <a:spcAft>
                <a:spcPts val="0"/>
              </a:spcAft>
              <a:buSzPts val="2100"/>
              <a:buNone/>
              <a:defRPr sz="2100" b="1"/>
            </a:lvl7pPr>
            <a:lvl8pPr lvl="7" algn="ctr" rtl="0">
              <a:spcBef>
                <a:spcPts val="0"/>
              </a:spcBef>
              <a:spcAft>
                <a:spcPts val="0"/>
              </a:spcAft>
              <a:buSzPts val="2100"/>
              <a:buNone/>
              <a:defRPr sz="2100" b="1"/>
            </a:lvl8pPr>
            <a:lvl9pPr lvl="8" algn="ctr" rtl="0">
              <a:spcBef>
                <a:spcPts val="0"/>
              </a:spcBef>
              <a:spcAft>
                <a:spcPts val="0"/>
              </a:spcAft>
              <a:buSzPts val="2100"/>
              <a:buNone/>
              <a:defRPr sz="2100" b="1"/>
            </a:lvl9pPr>
          </a:lstStyle>
          <a:p>
            <a:endParaRPr/>
          </a:p>
        </p:txBody>
      </p:sp>
      <p:sp>
        <p:nvSpPr>
          <p:cNvPr id="80" name="Google Shape;80;p13"/>
          <p:cNvSpPr txBox="1">
            <a:spLocks noGrp="1"/>
          </p:cNvSpPr>
          <p:nvPr>
            <p:ph type="subTitle" idx="6"/>
          </p:nvPr>
        </p:nvSpPr>
        <p:spPr>
          <a:xfrm>
            <a:off x="5001000" y="4036125"/>
            <a:ext cx="2486100" cy="618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solidFill>
                  <a:schemeClr val="dk1"/>
                </a:solidFill>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
        <p:nvSpPr>
          <p:cNvPr id="81" name="Google Shape;81;p13"/>
          <p:cNvSpPr txBox="1">
            <a:spLocks noGrp="1"/>
          </p:cNvSpPr>
          <p:nvPr>
            <p:ph type="subTitle" idx="7"/>
          </p:nvPr>
        </p:nvSpPr>
        <p:spPr>
          <a:xfrm>
            <a:off x="1655200" y="3723950"/>
            <a:ext cx="2486100" cy="3570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2100"/>
              <a:buNone/>
              <a:defRPr sz="2400">
                <a:latin typeface="Vidaloka"/>
                <a:ea typeface="Vidaloka"/>
                <a:cs typeface="Vidaloka"/>
                <a:sym typeface="Vidaloka"/>
              </a:defRPr>
            </a:lvl1pPr>
            <a:lvl2pPr lvl="1" algn="ctr" rtl="0">
              <a:spcBef>
                <a:spcPts val="0"/>
              </a:spcBef>
              <a:spcAft>
                <a:spcPts val="0"/>
              </a:spcAft>
              <a:buSzPts val="2100"/>
              <a:buNone/>
              <a:defRPr sz="2100" b="1"/>
            </a:lvl2pPr>
            <a:lvl3pPr lvl="2" algn="ctr" rtl="0">
              <a:spcBef>
                <a:spcPts val="0"/>
              </a:spcBef>
              <a:spcAft>
                <a:spcPts val="0"/>
              </a:spcAft>
              <a:buSzPts val="2100"/>
              <a:buNone/>
              <a:defRPr sz="2100" b="1"/>
            </a:lvl3pPr>
            <a:lvl4pPr lvl="3" algn="ctr" rtl="0">
              <a:spcBef>
                <a:spcPts val="0"/>
              </a:spcBef>
              <a:spcAft>
                <a:spcPts val="0"/>
              </a:spcAft>
              <a:buSzPts val="2100"/>
              <a:buNone/>
              <a:defRPr sz="2100" b="1"/>
            </a:lvl4pPr>
            <a:lvl5pPr lvl="4" algn="ctr" rtl="0">
              <a:spcBef>
                <a:spcPts val="0"/>
              </a:spcBef>
              <a:spcAft>
                <a:spcPts val="0"/>
              </a:spcAft>
              <a:buSzPts val="2100"/>
              <a:buNone/>
              <a:defRPr sz="2100" b="1"/>
            </a:lvl5pPr>
            <a:lvl6pPr lvl="5" algn="ctr" rtl="0">
              <a:spcBef>
                <a:spcPts val="0"/>
              </a:spcBef>
              <a:spcAft>
                <a:spcPts val="0"/>
              </a:spcAft>
              <a:buSzPts val="2100"/>
              <a:buNone/>
              <a:defRPr sz="2100" b="1"/>
            </a:lvl6pPr>
            <a:lvl7pPr lvl="6" algn="ctr" rtl="0">
              <a:spcBef>
                <a:spcPts val="0"/>
              </a:spcBef>
              <a:spcAft>
                <a:spcPts val="0"/>
              </a:spcAft>
              <a:buSzPts val="2100"/>
              <a:buNone/>
              <a:defRPr sz="2100" b="1"/>
            </a:lvl7pPr>
            <a:lvl8pPr lvl="7" algn="ctr" rtl="0">
              <a:spcBef>
                <a:spcPts val="0"/>
              </a:spcBef>
              <a:spcAft>
                <a:spcPts val="0"/>
              </a:spcAft>
              <a:buSzPts val="2100"/>
              <a:buNone/>
              <a:defRPr sz="2100" b="1"/>
            </a:lvl8pPr>
            <a:lvl9pPr lvl="8" algn="ctr" rtl="0">
              <a:spcBef>
                <a:spcPts val="0"/>
              </a:spcBef>
              <a:spcAft>
                <a:spcPts val="0"/>
              </a:spcAft>
              <a:buSzPts val="2100"/>
              <a:buNone/>
              <a:defRPr sz="2100" b="1"/>
            </a:lvl9pPr>
          </a:lstStyle>
          <a:p>
            <a:endParaRPr/>
          </a:p>
        </p:txBody>
      </p:sp>
      <p:sp>
        <p:nvSpPr>
          <p:cNvPr id="82" name="Google Shape;82;p13"/>
          <p:cNvSpPr txBox="1">
            <a:spLocks noGrp="1"/>
          </p:cNvSpPr>
          <p:nvPr>
            <p:ph type="subTitle" idx="8"/>
          </p:nvPr>
        </p:nvSpPr>
        <p:spPr>
          <a:xfrm>
            <a:off x="1655250" y="4036125"/>
            <a:ext cx="2486100" cy="618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solidFill>
                  <a:schemeClr val="dk1"/>
                </a:solidFill>
              </a:defRPr>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sp>
        <p:nvSpPr>
          <p:cNvPr id="83" name="Google Shape;83;p13"/>
          <p:cNvSpPr txBox="1">
            <a:spLocks noGrp="1"/>
          </p:cNvSpPr>
          <p:nvPr>
            <p:ph type="title" idx="9" hasCustomPrompt="1"/>
          </p:nvPr>
        </p:nvSpPr>
        <p:spPr>
          <a:xfrm>
            <a:off x="2378650" y="1303588"/>
            <a:ext cx="1039200" cy="6675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2"/>
              </a:buClr>
              <a:buSzPts val="4000"/>
              <a:buNone/>
              <a:defRPr sz="3800">
                <a:solidFill>
                  <a:schemeClr val="accent1"/>
                </a:solidFill>
              </a:defRPr>
            </a:lvl1pPr>
            <a:lvl2pPr lvl="1" algn="ctr" rtl="0">
              <a:spcBef>
                <a:spcPts val="0"/>
              </a:spcBef>
              <a:spcAft>
                <a:spcPts val="0"/>
              </a:spcAft>
              <a:buClr>
                <a:schemeClr val="dk2"/>
              </a:buClr>
              <a:buSzPts val="4000"/>
              <a:buNone/>
              <a:defRPr sz="4000">
                <a:solidFill>
                  <a:schemeClr val="dk2"/>
                </a:solidFill>
              </a:defRPr>
            </a:lvl2pPr>
            <a:lvl3pPr lvl="2" algn="ctr" rtl="0">
              <a:spcBef>
                <a:spcPts val="0"/>
              </a:spcBef>
              <a:spcAft>
                <a:spcPts val="0"/>
              </a:spcAft>
              <a:buClr>
                <a:schemeClr val="dk2"/>
              </a:buClr>
              <a:buSzPts val="4000"/>
              <a:buNone/>
              <a:defRPr sz="4000">
                <a:solidFill>
                  <a:schemeClr val="dk2"/>
                </a:solidFill>
              </a:defRPr>
            </a:lvl3pPr>
            <a:lvl4pPr lvl="3" algn="ctr" rtl="0">
              <a:spcBef>
                <a:spcPts val="0"/>
              </a:spcBef>
              <a:spcAft>
                <a:spcPts val="0"/>
              </a:spcAft>
              <a:buClr>
                <a:schemeClr val="dk2"/>
              </a:buClr>
              <a:buSzPts val="4000"/>
              <a:buNone/>
              <a:defRPr sz="4000">
                <a:solidFill>
                  <a:schemeClr val="dk2"/>
                </a:solidFill>
              </a:defRPr>
            </a:lvl4pPr>
            <a:lvl5pPr lvl="4" algn="ctr" rtl="0">
              <a:spcBef>
                <a:spcPts val="0"/>
              </a:spcBef>
              <a:spcAft>
                <a:spcPts val="0"/>
              </a:spcAft>
              <a:buClr>
                <a:schemeClr val="dk2"/>
              </a:buClr>
              <a:buSzPts val="4000"/>
              <a:buNone/>
              <a:defRPr sz="4000">
                <a:solidFill>
                  <a:schemeClr val="dk2"/>
                </a:solidFill>
              </a:defRPr>
            </a:lvl5pPr>
            <a:lvl6pPr lvl="5" algn="ctr" rtl="0">
              <a:spcBef>
                <a:spcPts val="0"/>
              </a:spcBef>
              <a:spcAft>
                <a:spcPts val="0"/>
              </a:spcAft>
              <a:buClr>
                <a:schemeClr val="dk2"/>
              </a:buClr>
              <a:buSzPts val="4000"/>
              <a:buNone/>
              <a:defRPr sz="4000">
                <a:solidFill>
                  <a:schemeClr val="dk2"/>
                </a:solidFill>
              </a:defRPr>
            </a:lvl6pPr>
            <a:lvl7pPr lvl="6" algn="ctr" rtl="0">
              <a:spcBef>
                <a:spcPts val="0"/>
              </a:spcBef>
              <a:spcAft>
                <a:spcPts val="0"/>
              </a:spcAft>
              <a:buClr>
                <a:schemeClr val="dk2"/>
              </a:buClr>
              <a:buSzPts val="4000"/>
              <a:buNone/>
              <a:defRPr sz="4000">
                <a:solidFill>
                  <a:schemeClr val="dk2"/>
                </a:solidFill>
              </a:defRPr>
            </a:lvl7pPr>
            <a:lvl8pPr lvl="7" algn="ctr" rtl="0">
              <a:spcBef>
                <a:spcPts val="0"/>
              </a:spcBef>
              <a:spcAft>
                <a:spcPts val="0"/>
              </a:spcAft>
              <a:buClr>
                <a:schemeClr val="dk2"/>
              </a:buClr>
              <a:buSzPts val="4000"/>
              <a:buNone/>
              <a:defRPr sz="4000">
                <a:solidFill>
                  <a:schemeClr val="dk2"/>
                </a:solidFill>
              </a:defRPr>
            </a:lvl8pPr>
            <a:lvl9pPr lvl="8" algn="ctr" rtl="0">
              <a:spcBef>
                <a:spcPts val="0"/>
              </a:spcBef>
              <a:spcAft>
                <a:spcPts val="0"/>
              </a:spcAft>
              <a:buClr>
                <a:schemeClr val="dk2"/>
              </a:buClr>
              <a:buSzPts val="4000"/>
              <a:buNone/>
              <a:defRPr sz="4000">
                <a:solidFill>
                  <a:schemeClr val="dk2"/>
                </a:solidFill>
              </a:defRPr>
            </a:lvl9pPr>
          </a:lstStyle>
          <a:p>
            <a:r>
              <a:t>xx%</a:t>
            </a:r>
          </a:p>
        </p:txBody>
      </p:sp>
      <p:sp>
        <p:nvSpPr>
          <p:cNvPr id="84" name="Google Shape;84;p13"/>
          <p:cNvSpPr txBox="1">
            <a:spLocks noGrp="1"/>
          </p:cNvSpPr>
          <p:nvPr>
            <p:ph type="title" idx="13" hasCustomPrompt="1"/>
          </p:nvPr>
        </p:nvSpPr>
        <p:spPr>
          <a:xfrm>
            <a:off x="5724450" y="1303588"/>
            <a:ext cx="1039200" cy="6675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2"/>
              </a:buClr>
              <a:buSzPts val="4000"/>
              <a:buNone/>
              <a:defRPr sz="3800">
                <a:solidFill>
                  <a:schemeClr val="accent1"/>
                </a:solidFill>
              </a:defRPr>
            </a:lvl1pPr>
            <a:lvl2pPr lvl="1" algn="ctr" rtl="0">
              <a:spcBef>
                <a:spcPts val="0"/>
              </a:spcBef>
              <a:spcAft>
                <a:spcPts val="0"/>
              </a:spcAft>
              <a:buClr>
                <a:schemeClr val="dk2"/>
              </a:buClr>
              <a:buSzPts val="4000"/>
              <a:buNone/>
              <a:defRPr sz="4000">
                <a:solidFill>
                  <a:schemeClr val="dk2"/>
                </a:solidFill>
              </a:defRPr>
            </a:lvl2pPr>
            <a:lvl3pPr lvl="2" algn="ctr" rtl="0">
              <a:spcBef>
                <a:spcPts val="0"/>
              </a:spcBef>
              <a:spcAft>
                <a:spcPts val="0"/>
              </a:spcAft>
              <a:buClr>
                <a:schemeClr val="dk2"/>
              </a:buClr>
              <a:buSzPts val="4000"/>
              <a:buNone/>
              <a:defRPr sz="4000">
                <a:solidFill>
                  <a:schemeClr val="dk2"/>
                </a:solidFill>
              </a:defRPr>
            </a:lvl3pPr>
            <a:lvl4pPr lvl="3" algn="ctr" rtl="0">
              <a:spcBef>
                <a:spcPts val="0"/>
              </a:spcBef>
              <a:spcAft>
                <a:spcPts val="0"/>
              </a:spcAft>
              <a:buClr>
                <a:schemeClr val="dk2"/>
              </a:buClr>
              <a:buSzPts val="4000"/>
              <a:buNone/>
              <a:defRPr sz="4000">
                <a:solidFill>
                  <a:schemeClr val="dk2"/>
                </a:solidFill>
              </a:defRPr>
            </a:lvl4pPr>
            <a:lvl5pPr lvl="4" algn="ctr" rtl="0">
              <a:spcBef>
                <a:spcPts val="0"/>
              </a:spcBef>
              <a:spcAft>
                <a:spcPts val="0"/>
              </a:spcAft>
              <a:buClr>
                <a:schemeClr val="dk2"/>
              </a:buClr>
              <a:buSzPts val="4000"/>
              <a:buNone/>
              <a:defRPr sz="4000">
                <a:solidFill>
                  <a:schemeClr val="dk2"/>
                </a:solidFill>
              </a:defRPr>
            </a:lvl5pPr>
            <a:lvl6pPr lvl="5" algn="ctr" rtl="0">
              <a:spcBef>
                <a:spcPts val="0"/>
              </a:spcBef>
              <a:spcAft>
                <a:spcPts val="0"/>
              </a:spcAft>
              <a:buClr>
                <a:schemeClr val="dk2"/>
              </a:buClr>
              <a:buSzPts val="4000"/>
              <a:buNone/>
              <a:defRPr sz="4000">
                <a:solidFill>
                  <a:schemeClr val="dk2"/>
                </a:solidFill>
              </a:defRPr>
            </a:lvl6pPr>
            <a:lvl7pPr lvl="6" algn="ctr" rtl="0">
              <a:spcBef>
                <a:spcPts val="0"/>
              </a:spcBef>
              <a:spcAft>
                <a:spcPts val="0"/>
              </a:spcAft>
              <a:buClr>
                <a:schemeClr val="dk2"/>
              </a:buClr>
              <a:buSzPts val="4000"/>
              <a:buNone/>
              <a:defRPr sz="4000">
                <a:solidFill>
                  <a:schemeClr val="dk2"/>
                </a:solidFill>
              </a:defRPr>
            </a:lvl7pPr>
            <a:lvl8pPr lvl="7" algn="ctr" rtl="0">
              <a:spcBef>
                <a:spcPts val="0"/>
              </a:spcBef>
              <a:spcAft>
                <a:spcPts val="0"/>
              </a:spcAft>
              <a:buClr>
                <a:schemeClr val="dk2"/>
              </a:buClr>
              <a:buSzPts val="4000"/>
              <a:buNone/>
              <a:defRPr sz="4000">
                <a:solidFill>
                  <a:schemeClr val="dk2"/>
                </a:solidFill>
              </a:defRPr>
            </a:lvl8pPr>
            <a:lvl9pPr lvl="8" algn="ctr" rtl="0">
              <a:spcBef>
                <a:spcPts val="0"/>
              </a:spcBef>
              <a:spcAft>
                <a:spcPts val="0"/>
              </a:spcAft>
              <a:buClr>
                <a:schemeClr val="dk2"/>
              </a:buClr>
              <a:buSzPts val="4000"/>
              <a:buNone/>
              <a:defRPr sz="4000">
                <a:solidFill>
                  <a:schemeClr val="dk2"/>
                </a:solidFill>
              </a:defRPr>
            </a:lvl9pPr>
          </a:lstStyle>
          <a:p>
            <a:r>
              <a:t>xx%</a:t>
            </a:r>
          </a:p>
        </p:txBody>
      </p:sp>
      <p:sp>
        <p:nvSpPr>
          <p:cNvPr id="85" name="Google Shape;85;p13"/>
          <p:cNvSpPr txBox="1">
            <a:spLocks noGrp="1"/>
          </p:cNvSpPr>
          <p:nvPr>
            <p:ph type="title" idx="14" hasCustomPrompt="1"/>
          </p:nvPr>
        </p:nvSpPr>
        <p:spPr>
          <a:xfrm>
            <a:off x="2378700" y="3082738"/>
            <a:ext cx="1039200" cy="6675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2"/>
              </a:buClr>
              <a:buSzPts val="4000"/>
              <a:buNone/>
              <a:defRPr sz="3800">
                <a:solidFill>
                  <a:schemeClr val="accent1"/>
                </a:solidFill>
              </a:defRPr>
            </a:lvl1pPr>
            <a:lvl2pPr lvl="1" algn="ctr" rtl="0">
              <a:spcBef>
                <a:spcPts val="0"/>
              </a:spcBef>
              <a:spcAft>
                <a:spcPts val="0"/>
              </a:spcAft>
              <a:buClr>
                <a:schemeClr val="dk2"/>
              </a:buClr>
              <a:buSzPts val="4000"/>
              <a:buNone/>
              <a:defRPr sz="4000">
                <a:solidFill>
                  <a:schemeClr val="dk2"/>
                </a:solidFill>
              </a:defRPr>
            </a:lvl2pPr>
            <a:lvl3pPr lvl="2" algn="ctr" rtl="0">
              <a:spcBef>
                <a:spcPts val="0"/>
              </a:spcBef>
              <a:spcAft>
                <a:spcPts val="0"/>
              </a:spcAft>
              <a:buClr>
                <a:schemeClr val="dk2"/>
              </a:buClr>
              <a:buSzPts val="4000"/>
              <a:buNone/>
              <a:defRPr sz="4000">
                <a:solidFill>
                  <a:schemeClr val="dk2"/>
                </a:solidFill>
              </a:defRPr>
            </a:lvl3pPr>
            <a:lvl4pPr lvl="3" algn="ctr" rtl="0">
              <a:spcBef>
                <a:spcPts val="0"/>
              </a:spcBef>
              <a:spcAft>
                <a:spcPts val="0"/>
              </a:spcAft>
              <a:buClr>
                <a:schemeClr val="dk2"/>
              </a:buClr>
              <a:buSzPts val="4000"/>
              <a:buNone/>
              <a:defRPr sz="4000">
                <a:solidFill>
                  <a:schemeClr val="dk2"/>
                </a:solidFill>
              </a:defRPr>
            </a:lvl4pPr>
            <a:lvl5pPr lvl="4" algn="ctr" rtl="0">
              <a:spcBef>
                <a:spcPts val="0"/>
              </a:spcBef>
              <a:spcAft>
                <a:spcPts val="0"/>
              </a:spcAft>
              <a:buClr>
                <a:schemeClr val="dk2"/>
              </a:buClr>
              <a:buSzPts val="4000"/>
              <a:buNone/>
              <a:defRPr sz="4000">
                <a:solidFill>
                  <a:schemeClr val="dk2"/>
                </a:solidFill>
              </a:defRPr>
            </a:lvl5pPr>
            <a:lvl6pPr lvl="5" algn="ctr" rtl="0">
              <a:spcBef>
                <a:spcPts val="0"/>
              </a:spcBef>
              <a:spcAft>
                <a:spcPts val="0"/>
              </a:spcAft>
              <a:buClr>
                <a:schemeClr val="dk2"/>
              </a:buClr>
              <a:buSzPts val="4000"/>
              <a:buNone/>
              <a:defRPr sz="4000">
                <a:solidFill>
                  <a:schemeClr val="dk2"/>
                </a:solidFill>
              </a:defRPr>
            </a:lvl6pPr>
            <a:lvl7pPr lvl="6" algn="ctr" rtl="0">
              <a:spcBef>
                <a:spcPts val="0"/>
              </a:spcBef>
              <a:spcAft>
                <a:spcPts val="0"/>
              </a:spcAft>
              <a:buClr>
                <a:schemeClr val="dk2"/>
              </a:buClr>
              <a:buSzPts val="4000"/>
              <a:buNone/>
              <a:defRPr sz="4000">
                <a:solidFill>
                  <a:schemeClr val="dk2"/>
                </a:solidFill>
              </a:defRPr>
            </a:lvl7pPr>
            <a:lvl8pPr lvl="7" algn="ctr" rtl="0">
              <a:spcBef>
                <a:spcPts val="0"/>
              </a:spcBef>
              <a:spcAft>
                <a:spcPts val="0"/>
              </a:spcAft>
              <a:buClr>
                <a:schemeClr val="dk2"/>
              </a:buClr>
              <a:buSzPts val="4000"/>
              <a:buNone/>
              <a:defRPr sz="4000">
                <a:solidFill>
                  <a:schemeClr val="dk2"/>
                </a:solidFill>
              </a:defRPr>
            </a:lvl8pPr>
            <a:lvl9pPr lvl="8" algn="ctr" rtl="0">
              <a:spcBef>
                <a:spcPts val="0"/>
              </a:spcBef>
              <a:spcAft>
                <a:spcPts val="0"/>
              </a:spcAft>
              <a:buClr>
                <a:schemeClr val="dk2"/>
              </a:buClr>
              <a:buSzPts val="4000"/>
              <a:buNone/>
              <a:defRPr sz="4000">
                <a:solidFill>
                  <a:schemeClr val="dk2"/>
                </a:solidFill>
              </a:defRPr>
            </a:lvl9pPr>
          </a:lstStyle>
          <a:p>
            <a:r>
              <a:t>xx%</a:t>
            </a:r>
          </a:p>
        </p:txBody>
      </p:sp>
      <p:sp>
        <p:nvSpPr>
          <p:cNvPr id="86" name="Google Shape;86;p13"/>
          <p:cNvSpPr txBox="1">
            <a:spLocks noGrp="1"/>
          </p:cNvSpPr>
          <p:nvPr>
            <p:ph type="title" idx="15" hasCustomPrompt="1"/>
          </p:nvPr>
        </p:nvSpPr>
        <p:spPr>
          <a:xfrm>
            <a:off x="5724450" y="3082738"/>
            <a:ext cx="1039200" cy="6675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2"/>
              </a:buClr>
              <a:buSzPts val="4000"/>
              <a:buNone/>
              <a:defRPr sz="3800">
                <a:solidFill>
                  <a:schemeClr val="accent1"/>
                </a:solidFill>
              </a:defRPr>
            </a:lvl1pPr>
            <a:lvl2pPr lvl="1" algn="ctr" rtl="0">
              <a:spcBef>
                <a:spcPts val="0"/>
              </a:spcBef>
              <a:spcAft>
                <a:spcPts val="0"/>
              </a:spcAft>
              <a:buClr>
                <a:schemeClr val="dk2"/>
              </a:buClr>
              <a:buSzPts val="4000"/>
              <a:buNone/>
              <a:defRPr sz="4000">
                <a:solidFill>
                  <a:schemeClr val="dk2"/>
                </a:solidFill>
              </a:defRPr>
            </a:lvl2pPr>
            <a:lvl3pPr lvl="2" algn="ctr" rtl="0">
              <a:spcBef>
                <a:spcPts val="0"/>
              </a:spcBef>
              <a:spcAft>
                <a:spcPts val="0"/>
              </a:spcAft>
              <a:buClr>
                <a:schemeClr val="dk2"/>
              </a:buClr>
              <a:buSzPts val="4000"/>
              <a:buNone/>
              <a:defRPr sz="4000">
                <a:solidFill>
                  <a:schemeClr val="dk2"/>
                </a:solidFill>
              </a:defRPr>
            </a:lvl3pPr>
            <a:lvl4pPr lvl="3" algn="ctr" rtl="0">
              <a:spcBef>
                <a:spcPts val="0"/>
              </a:spcBef>
              <a:spcAft>
                <a:spcPts val="0"/>
              </a:spcAft>
              <a:buClr>
                <a:schemeClr val="dk2"/>
              </a:buClr>
              <a:buSzPts val="4000"/>
              <a:buNone/>
              <a:defRPr sz="4000">
                <a:solidFill>
                  <a:schemeClr val="dk2"/>
                </a:solidFill>
              </a:defRPr>
            </a:lvl4pPr>
            <a:lvl5pPr lvl="4" algn="ctr" rtl="0">
              <a:spcBef>
                <a:spcPts val="0"/>
              </a:spcBef>
              <a:spcAft>
                <a:spcPts val="0"/>
              </a:spcAft>
              <a:buClr>
                <a:schemeClr val="dk2"/>
              </a:buClr>
              <a:buSzPts val="4000"/>
              <a:buNone/>
              <a:defRPr sz="4000">
                <a:solidFill>
                  <a:schemeClr val="dk2"/>
                </a:solidFill>
              </a:defRPr>
            </a:lvl5pPr>
            <a:lvl6pPr lvl="5" algn="ctr" rtl="0">
              <a:spcBef>
                <a:spcPts val="0"/>
              </a:spcBef>
              <a:spcAft>
                <a:spcPts val="0"/>
              </a:spcAft>
              <a:buClr>
                <a:schemeClr val="dk2"/>
              </a:buClr>
              <a:buSzPts val="4000"/>
              <a:buNone/>
              <a:defRPr sz="4000">
                <a:solidFill>
                  <a:schemeClr val="dk2"/>
                </a:solidFill>
              </a:defRPr>
            </a:lvl6pPr>
            <a:lvl7pPr lvl="6" algn="ctr" rtl="0">
              <a:spcBef>
                <a:spcPts val="0"/>
              </a:spcBef>
              <a:spcAft>
                <a:spcPts val="0"/>
              </a:spcAft>
              <a:buClr>
                <a:schemeClr val="dk2"/>
              </a:buClr>
              <a:buSzPts val="4000"/>
              <a:buNone/>
              <a:defRPr sz="4000">
                <a:solidFill>
                  <a:schemeClr val="dk2"/>
                </a:solidFill>
              </a:defRPr>
            </a:lvl7pPr>
            <a:lvl8pPr lvl="7" algn="ctr" rtl="0">
              <a:spcBef>
                <a:spcPts val="0"/>
              </a:spcBef>
              <a:spcAft>
                <a:spcPts val="0"/>
              </a:spcAft>
              <a:buClr>
                <a:schemeClr val="dk2"/>
              </a:buClr>
              <a:buSzPts val="4000"/>
              <a:buNone/>
              <a:defRPr sz="4000">
                <a:solidFill>
                  <a:schemeClr val="dk2"/>
                </a:solidFill>
              </a:defRPr>
            </a:lvl8pPr>
            <a:lvl9pPr lvl="8" algn="ctr" rtl="0">
              <a:spcBef>
                <a:spcPts val="0"/>
              </a:spcBef>
              <a:spcAft>
                <a:spcPts val="0"/>
              </a:spcAft>
              <a:buClr>
                <a:schemeClr val="dk2"/>
              </a:buClr>
              <a:buSzPts val="4000"/>
              <a:buNone/>
              <a:defRPr sz="4000">
                <a:solidFill>
                  <a:schemeClr val="dk2"/>
                </a:solidFill>
              </a:defRPr>
            </a:lvl9pPr>
          </a:lstStyle>
          <a:p>
            <a:r>
              <a:t>xx%</a:t>
            </a:r>
          </a:p>
        </p:txBody>
      </p:sp>
      <p:cxnSp>
        <p:nvCxnSpPr>
          <p:cNvPr id="87" name="Google Shape;87;p13"/>
          <p:cNvCxnSpPr/>
          <p:nvPr/>
        </p:nvCxnSpPr>
        <p:spPr>
          <a:xfrm>
            <a:off x="-72550" y="27410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88" name="Google Shape;88;p13"/>
          <p:cNvCxnSpPr/>
          <p:nvPr/>
        </p:nvCxnSpPr>
        <p:spPr>
          <a:xfrm>
            <a:off x="-72550" y="4877450"/>
            <a:ext cx="9287400" cy="0"/>
          </a:xfrm>
          <a:prstGeom prst="straightConnector1">
            <a:avLst/>
          </a:prstGeom>
          <a:noFill/>
          <a:ln w="28575" cap="flat" cmpd="sng">
            <a:solidFill>
              <a:schemeClr val="accent1"/>
            </a:solidFill>
            <a:prstDash val="solid"/>
            <a:round/>
            <a:headEnd type="none" w="med" len="med"/>
            <a:tailEnd type="none" w="med" len="med"/>
          </a:ln>
        </p:spPr>
      </p:cxn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Quote">
  <p:cSld name="CUSTOM_2">
    <p:spTree>
      <p:nvGrpSpPr>
        <p:cNvPr id="1" name="Shape 113"/>
        <p:cNvGrpSpPr/>
        <p:nvPr/>
      </p:nvGrpSpPr>
      <p:grpSpPr>
        <a:xfrm>
          <a:off x="0" y="0"/>
          <a:ext cx="0" cy="0"/>
          <a:chOff x="0" y="0"/>
          <a:chExt cx="0" cy="0"/>
        </a:xfrm>
      </p:grpSpPr>
      <p:sp>
        <p:nvSpPr>
          <p:cNvPr id="114" name="Google Shape;114;p15"/>
          <p:cNvSpPr txBox="1">
            <a:spLocks noGrp="1"/>
          </p:cNvSpPr>
          <p:nvPr>
            <p:ph type="title"/>
          </p:nvPr>
        </p:nvSpPr>
        <p:spPr>
          <a:xfrm>
            <a:off x="2410500" y="2808253"/>
            <a:ext cx="4323000" cy="497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4800"/>
              <a:buNone/>
              <a:defRPr/>
            </a:lvl1pPr>
            <a:lvl2pPr lvl="1" algn="ctr" rtl="0">
              <a:spcBef>
                <a:spcPts val="0"/>
              </a:spcBef>
              <a:spcAft>
                <a:spcPts val="0"/>
              </a:spcAft>
              <a:buSzPts val="4800"/>
              <a:buFont typeface="Crimson Text"/>
              <a:buNone/>
              <a:defRPr sz="4800">
                <a:latin typeface="Crimson Text"/>
                <a:ea typeface="Crimson Text"/>
                <a:cs typeface="Crimson Text"/>
                <a:sym typeface="Crimson Text"/>
              </a:defRPr>
            </a:lvl2pPr>
            <a:lvl3pPr lvl="2" algn="ctr" rtl="0">
              <a:spcBef>
                <a:spcPts val="0"/>
              </a:spcBef>
              <a:spcAft>
                <a:spcPts val="0"/>
              </a:spcAft>
              <a:buSzPts val="4800"/>
              <a:buFont typeface="Crimson Text"/>
              <a:buNone/>
              <a:defRPr sz="4800">
                <a:latin typeface="Crimson Text"/>
                <a:ea typeface="Crimson Text"/>
                <a:cs typeface="Crimson Text"/>
                <a:sym typeface="Crimson Text"/>
              </a:defRPr>
            </a:lvl3pPr>
            <a:lvl4pPr lvl="3" algn="ctr" rtl="0">
              <a:spcBef>
                <a:spcPts val="0"/>
              </a:spcBef>
              <a:spcAft>
                <a:spcPts val="0"/>
              </a:spcAft>
              <a:buSzPts val="4800"/>
              <a:buFont typeface="Crimson Text"/>
              <a:buNone/>
              <a:defRPr sz="4800">
                <a:latin typeface="Crimson Text"/>
                <a:ea typeface="Crimson Text"/>
                <a:cs typeface="Crimson Text"/>
                <a:sym typeface="Crimson Text"/>
              </a:defRPr>
            </a:lvl4pPr>
            <a:lvl5pPr lvl="4" algn="ctr" rtl="0">
              <a:spcBef>
                <a:spcPts val="0"/>
              </a:spcBef>
              <a:spcAft>
                <a:spcPts val="0"/>
              </a:spcAft>
              <a:buSzPts val="4800"/>
              <a:buFont typeface="Crimson Text"/>
              <a:buNone/>
              <a:defRPr sz="4800">
                <a:latin typeface="Crimson Text"/>
                <a:ea typeface="Crimson Text"/>
                <a:cs typeface="Crimson Text"/>
                <a:sym typeface="Crimson Text"/>
              </a:defRPr>
            </a:lvl5pPr>
            <a:lvl6pPr lvl="5" algn="ctr" rtl="0">
              <a:spcBef>
                <a:spcPts val="0"/>
              </a:spcBef>
              <a:spcAft>
                <a:spcPts val="0"/>
              </a:spcAft>
              <a:buSzPts val="4800"/>
              <a:buFont typeface="Crimson Text"/>
              <a:buNone/>
              <a:defRPr sz="4800">
                <a:latin typeface="Crimson Text"/>
                <a:ea typeface="Crimson Text"/>
                <a:cs typeface="Crimson Text"/>
                <a:sym typeface="Crimson Text"/>
              </a:defRPr>
            </a:lvl6pPr>
            <a:lvl7pPr lvl="6" algn="ctr" rtl="0">
              <a:spcBef>
                <a:spcPts val="0"/>
              </a:spcBef>
              <a:spcAft>
                <a:spcPts val="0"/>
              </a:spcAft>
              <a:buSzPts val="4800"/>
              <a:buFont typeface="Crimson Text"/>
              <a:buNone/>
              <a:defRPr sz="4800">
                <a:latin typeface="Crimson Text"/>
                <a:ea typeface="Crimson Text"/>
                <a:cs typeface="Crimson Text"/>
                <a:sym typeface="Crimson Text"/>
              </a:defRPr>
            </a:lvl7pPr>
            <a:lvl8pPr lvl="7" algn="ctr" rtl="0">
              <a:spcBef>
                <a:spcPts val="0"/>
              </a:spcBef>
              <a:spcAft>
                <a:spcPts val="0"/>
              </a:spcAft>
              <a:buSzPts val="4800"/>
              <a:buFont typeface="Crimson Text"/>
              <a:buNone/>
              <a:defRPr sz="4800">
                <a:latin typeface="Crimson Text"/>
                <a:ea typeface="Crimson Text"/>
                <a:cs typeface="Crimson Text"/>
                <a:sym typeface="Crimson Text"/>
              </a:defRPr>
            </a:lvl8pPr>
            <a:lvl9pPr lvl="8" algn="ctr" rtl="0">
              <a:spcBef>
                <a:spcPts val="0"/>
              </a:spcBef>
              <a:spcAft>
                <a:spcPts val="0"/>
              </a:spcAft>
              <a:buSzPts val="4800"/>
              <a:buFont typeface="Crimson Text"/>
              <a:buNone/>
              <a:defRPr sz="4800">
                <a:latin typeface="Crimson Text"/>
                <a:ea typeface="Crimson Text"/>
                <a:cs typeface="Crimson Text"/>
                <a:sym typeface="Crimson Text"/>
              </a:defRPr>
            </a:lvl9pPr>
          </a:lstStyle>
          <a:p>
            <a:endParaRPr/>
          </a:p>
        </p:txBody>
      </p:sp>
      <p:sp>
        <p:nvSpPr>
          <p:cNvPr id="115" name="Google Shape;115;p15"/>
          <p:cNvSpPr txBox="1">
            <a:spLocks noGrp="1"/>
          </p:cNvSpPr>
          <p:nvPr>
            <p:ph type="subTitle" idx="1"/>
          </p:nvPr>
        </p:nvSpPr>
        <p:spPr>
          <a:xfrm>
            <a:off x="1842900" y="1661963"/>
            <a:ext cx="5458200" cy="997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800"/>
              <a:buNone/>
              <a:defRPr sz="2000"/>
            </a:lvl1pPr>
            <a:lvl2pPr lvl="1" algn="ctr" rtl="0">
              <a:spcBef>
                <a:spcPts val="0"/>
              </a:spcBef>
              <a:spcAft>
                <a:spcPts val="0"/>
              </a:spcAft>
              <a:buSzPts val="1400"/>
              <a:buNone/>
              <a:defRPr/>
            </a:lvl2pPr>
            <a:lvl3pPr lvl="2" algn="ctr" rtl="0">
              <a:spcBef>
                <a:spcPts val="0"/>
              </a:spcBef>
              <a:spcAft>
                <a:spcPts val="0"/>
              </a:spcAft>
              <a:buSzPts val="1400"/>
              <a:buNone/>
              <a:defRPr/>
            </a:lvl3pPr>
            <a:lvl4pPr lvl="3" algn="ctr" rtl="0">
              <a:spcBef>
                <a:spcPts val="0"/>
              </a:spcBef>
              <a:spcAft>
                <a:spcPts val="0"/>
              </a:spcAft>
              <a:buSzPts val="1400"/>
              <a:buNone/>
              <a:defRPr/>
            </a:lvl4pPr>
            <a:lvl5pPr lvl="4" algn="ctr" rtl="0">
              <a:spcBef>
                <a:spcPts val="0"/>
              </a:spcBef>
              <a:spcAft>
                <a:spcPts val="0"/>
              </a:spcAft>
              <a:buSzPts val="1400"/>
              <a:buNone/>
              <a:defRPr/>
            </a:lvl5pPr>
            <a:lvl6pPr lvl="5" algn="ctr" rtl="0">
              <a:spcBef>
                <a:spcPts val="0"/>
              </a:spcBef>
              <a:spcAft>
                <a:spcPts val="0"/>
              </a:spcAft>
              <a:buSzPts val="1400"/>
              <a:buNone/>
              <a:defRPr/>
            </a:lvl6pPr>
            <a:lvl7pPr lvl="6" algn="ctr" rtl="0">
              <a:spcBef>
                <a:spcPts val="0"/>
              </a:spcBef>
              <a:spcAft>
                <a:spcPts val="0"/>
              </a:spcAft>
              <a:buSzPts val="1400"/>
              <a:buNone/>
              <a:defRPr/>
            </a:lvl7pPr>
            <a:lvl8pPr lvl="7" algn="ctr" rtl="0">
              <a:spcBef>
                <a:spcPts val="0"/>
              </a:spcBef>
              <a:spcAft>
                <a:spcPts val="0"/>
              </a:spcAft>
              <a:buSzPts val="1400"/>
              <a:buNone/>
              <a:defRPr/>
            </a:lvl8pPr>
            <a:lvl9pPr lvl="8" algn="ctr" rtl="0">
              <a:spcBef>
                <a:spcPts val="0"/>
              </a:spcBef>
              <a:spcAft>
                <a:spcPts val="0"/>
              </a:spcAft>
              <a:buSzPts val="1400"/>
              <a:buNone/>
              <a:defRPr/>
            </a:lvl9pPr>
          </a:lstStyle>
          <a:p>
            <a:endParaRPr/>
          </a:p>
        </p:txBody>
      </p:sp>
      <p:cxnSp>
        <p:nvCxnSpPr>
          <p:cNvPr id="116" name="Google Shape;116;p15"/>
          <p:cNvCxnSpPr/>
          <p:nvPr/>
        </p:nvCxnSpPr>
        <p:spPr>
          <a:xfrm>
            <a:off x="-72550" y="27410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117" name="Google Shape;117;p15"/>
          <p:cNvCxnSpPr/>
          <p:nvPr/>
        </p:nvCxnSpPr>
        <p:spPr>
          <a:xfrm>
            <a:off x="-72550" y="4877450"/>
            <a:ext cx="9287400" cy="0"/>
          </a:xfrm>
          <a:prstGeom prst="straightConnector1">
            <a:avLst/>
          </a:prstGeom>
          <a:noFill/>
          <a:ln w="28575" cap="flat" cmpd="sng">
            <a:solidFill>
              <a:schemeClr val="accent1"/>
            </a:solidFill>
            <a:prstDash val="solid"/>
            <a:round/>
            <a:headEnd type="none" w="med" len="med"/>
            <a:tailEnd type="none" w="med" len="med"/>
          </a:ln>
        </p:spPr>
      </p:cxn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and text 1">
  <p:cSld name="CUSTOM_3">
    <p:spTree>
      <p:nvGrpSpPr>
        <p:cNvPr id="1" name="Shape 132"/>
        <p:cNvGrpSpPr/>
        <p:nvPr/>
      </p:nvGrpSpPr>
      <p:grpSpPr>
        <a:xfrm>
          <a:off x="0" y="0"/>
          <a:ext cx="0" cy="0"/>
          <a:chOff x="0" y="0"/>
          <a:chExt cx="0" cy="0"/>
        </a:xfrm>
      </p:grpSpPr>
      <p:sp>
        <p:nvSpPr>
          <p:cNvPr id="133" name="Google Shape;133;p18"/>
          <p:cNvSpPr txBox="1">
            <a:spLocks noGrp="1"/>
          </p:cNvSpPr>
          <p:nvPr>
            <p:ph type="title"/>
          </p:nvPr>
        </p:nvSpPr>
        <p:spPr>
          <a:xfrm>
            <a:off x="1994850" y="1482825"/>
            <a:ext cx="5154300" cy="12912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9000"/>
              <a:buNone/>
              <a:defRPr sz="9000"/>
            </a:lvl1pPr>
            <a:lvl2pPr lvl="1" algn="ctr" rtl="0">
              <a:spcBef>
                <a:spcPts val="0"/>
              </a:spcBef>
              <a:spcAft>
                <a:spcPts val="0"/>
              </a:spcAft>
              <a:buSzPts val="9000"/>
              <a:buNone/>
              <a:defRPr sz="9000"/>
            </a:lvl2pPr>
            <a:lvl3pPr lvl="2" algn="ctr" rtl="0">
              <a:spcBef>
                <a:spcPts val="0"/>
              </a:spcBef>
              <a:spcAft>
                <a:spcPts val="0"/>
              </a:spcAft>
              <a:buSzPts val="9000"/>
              <a:buNone/>
              <a:defRPr sz="9000"/>
            </a:lvl3pPr>
            <a:lvl4pPr lvl="3" algn="ctr" rtl="0">
              <a:spcBef>
                <a:spcPts val="0"/>
              </a:spcBef>
              <a:spcAft>
                <a:spcPts val="0"/>
              </a:spcAft>
              <a:buSzPts val="9000"/>
              <a:buNone/>
              <a:defRPr sz="9000"/>
            </a:lvl4pPr>
            <a:lvl5pPr lvl="4" algn="ctr" rtl="0">
              <a:spcBef>
                <a:spcPts val="0"/>
              </a:spcBef>
              <a:spcAft>
                <a:spcPts val="0"/>
              </a:spcAft>
              <a:buSzPts val="9000"/>
              <a:buNone/>
              <a:defRPr sz="9000"/>
            </a:lvl5pPr>
            <a:lvl6pPr lvl="5" algn="ctr" rtl="0">
              <a:spcBef>
                <a:spcPts val="0"/>
              </a:spcBef>
              <a:spcAft>
                <a:spcPts val="0"/>
              </a:spcAft>
              <a:buSzPts val="9000"/>
              <a:buNone/>
              <a:defRPr sz="9000"/>
            </a:lvl6pPr>
            <a:lvl7pPr lvl="6" algn="ctr" rtl="0">
              <a:spcBef>
                <a:spcPts val="0"/>
              </a:spcBef>
              <a:spcAft>
                <a:spcPts val="0"/>
              </a:spcAft>
              <a:buSzPts val="9000"/>
              <a:buNone/>
              <a:defRPr sz="9000"/>
            </a:lvl7pPr>
            <a:lvl8pPr lvl="7" algn="ctr" rtl="0">
              <a:spcBef>
                <a:spcPts val="0"/>
              </a:spcBef>
              <a:spcAft>
                <a:spcPts val="0"/>
              </a:spcAft>
              <a:buSzPts val="9000"/>
              <a:buNone/>
              <a:defRPr sz="9000"/>
            </a:lvl8pPr>
            <a:lvl9pPr lvl="8" algn="ctr" rtl="0">
              <a:spcBef>
                <a:spcPts val="0"/>
              </a:spcBef>
              <a:spcAft>
                <a:spcPts val="0"/>
              </a:spcAft>
              <a:buSzPts val="9000"/>
              <a:buNone/>
              <a:defRPr sz="9000"/>
            </a:lvl9pPr>
          </a:lstStyle>
          <a:p>
            <a:endParaRPr/>
          </a:p>
        </p:txBody>
      </p:sp>
      <p:sp>
        <p:nvSpPr>
          <p:cNvPr id="134" name="Google Shape;134;p18"/>
          <p:cNvSpPr txBox="1">
            <a:spLocks noGrp="1"/>
          </p:cNvSpPr>
          <p:nvPr>
            <p:ph type="subTitle" idx="1"/>
          </p:nvPr>
        </p:nvSpPr>
        <p:spPr>
          <a:xfrm>
            <a:off x="2299500" y="2972150"/>
            <a:ext cx="4545000" cy="554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800"/>
              <a:buNone/>
              <a:defRPr sz="1400"/>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cxnSp>
        <p:nvCxnSpPr>
          <p:cNvPr id="135" name="Google Shape;135;p18"/>
          <p:cNvCxnSpPr/>
          <p:nvPr/>
        </p:nvCxnSpPr>
        <p:spPr>
          <a:xfrm>
            <a:off x="-72550" y="27410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136" name="Google Shape;136;p18"/>
          <p:cNvCxnSpPr/>
          <p:nvPr/>
        </p:nvCxnSpPr>
        <p:spPr>
          <a:xfrm>
            <a:off x="-72550" y="4877450"/>
            <a:ext cx="9287400" cy="0"/>
          </a:xfrm>
          <a:prstGeom prst="straightConnector1">
            <a:avLst/>
          </a:prstGeom>
          <a:noFill/>
          <a:ln w="28575" cap="flat" cmpd="sng">
            <a:solidFill>
              <a:schemeClr val="accent1"/>
            </a:solidFill>
            <a:prstDash val="solid"/>
            <a:round/>
            <a:headEnd type="none" w="med" len="med"/>
            <a:tailEnd type="none" w="med" len="med"/>
          </a:ln>
        </p:spPr>
      </p:cxn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ackground">
  <p:cSld name="CUSTOM_10">
    <p:spTree>
      <p:nvGrpSpPr>
        <p:cNvPr id="1" name="Shape 449"/>
        <p:cNvGrpSpPr/>
        <p:nvPr/>
      </p:nvGrpSpPr>
      <p:grpSpPr>
        <a:xfrm>
          <a:off x="0" y="0"/>
          <a:ext cx="0" cy="0"/>
          <a:chOff x="0" y="0"/>
          <a:chExt cx="0" cy="0"/>
        </a:xfrm>
      </p:grpSpPr>
      <p:cxnSp>
        <p:nvCxnSpPr>
          <p:cNvPr id="450" name="Google Shape;450;p50"/>
          <p:cNvCxnSpPr/>
          <p:nvPr/>
        </p:nvCxnSpPr>
        <p:spPr>
          <a:xfrm>
            <a:off x="-72550" y="487745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451" name="Google Shape;451;p50"/>
          <p:cNvCxnSpPr/>
          <p:nvPr/>
        </p:nvCxnSpPr>
        <p:spPr>
          <a:xfrm>
            <a:off x="-72550" y="274100"/>
            <a:ext cx="9287400" cy="0"/>
          </a:xfrm>
          <a:prstGeom prst="straightConnector1">
            <a:avLst/>
          </a:prstGeom>
          <a:noFill/>
          <a:ln w="28575" cap="flat" cmpd="sng">
            <a:solidFill>
              <a:schemeClr val="accent1"/>
            </a:solidFill>
            <a:prstDash val="solid"/>
            <a:round/>
            <a:headEnd type="none" w="med" len="med"/>
            <a:tailEnd type="none" w="med" len="med"/>
          </a:ln>
        </p:spPr>
      </p:cxn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ackground 1">
  <p:cSld name="CUSTOM_10_1">
    <p:spTree>
      <p:nvGrpSpPr>
        <p:cNvPr id="1" name="Shape 452"/>
        <p:cNvGrpSpPr/>
        <p:nvPr/>
      </p:nvGrpSpPr>
      <p:grpSpPr>
        <a:xfrm>
          <a:off x="0" y="0"/>
          <a:ext cx="0" cy="0"/>
          <a:chOff x="0" y="0"/>
          <a:chExt cx="0" cy="0"/>
        </a:xfrm>
      </p:grpSpPr>
      <p:cxnSp>
        <p:nvCxnSpPr>
          <p:cNvPr id="453" name="Google Shape;453;p51"/>
          <p:cNvCxnSpPr/>
          <p:nvPr/>
        </p:nvCxnSpPr>
        <p:spPr>
          <a:xfrm>
            <a:off x="-72550" y="487745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454" name="Google Shape;454;p51"/>
          <p:cNvCxnSpPr/>
          <p:nvPr/>
        </p:nvCxnSpPr>
        <p:spPr>
          <a:xfrm>
            <a:off x="-72550" y="274100"/>
            <a:ext cx="9287400" cy="0"/>
          </a:xfrm>
          <a:prstGeom prst="straightConnector1">
            <a:avLst/>
          </a:prstGeom>
          <a:noFill/>
          <a:ln w="28575" cap="flat" cmpd="sng">
            <a:solidFill>
              <a:schemeClr val="accent1"/>
            </a:solidFill>
            <a:prstDash val="solid"/>
            <a:round/>
            <a:headEnd type="none" w="med" len="med"/>
            <a:tailEnd type="none" w="med" len="med"/>
          </a:ln>
        </p:spPr>
      </p:cxnSp>
      <p:cxnSp>
        <p:nvCxnSpPr>
          <p:cNvPr id="455" name="Google Shape;455;p51"/>
          <p:cNvCxnSpPr/>
          <p:nvPr/>
        </p:nvCxnSpPr>
        <p:spPr>
          <a:xfrm>
            <a:off x="7434175" y="-125600"/>
            <a:ext cx="1993200" cy="1330200"/>
          </a:xfrm>
          <a:prstGeom prst="curvedConnector3">
            <a:avLst>
              <a:gd name="adj1" fmla="val 50000"/>
            </a:avLst>
          </a:prstGeom>
          <a:noFill/>
          <a:ln w="28575" cap="flat" cmpd="sng">
            <a:solidFill>
              <a:schemeClr val="accent2"/>
            </a:solidFill>
            <a:prstDash val="solid"/>
            <a:round/>
            <a:headEnd type="none" w="med" len="med"/>
            <a:tailEnd type="none" w="med" len="med"/>
          </a:ln>
        </p:spPr>
      </p:cxnSp>
      <p:cxnSp>
        <p:nvCxnSpPr>
          <p:cNvPr id="456" name="Google Shape;456;p51"/>
          <p:cNvCxnSpPr/>
          <p:nvPr/>
        </p:nvCxnSpPr>
        <p:spPr>
          <a:xfrm>
            <a:off x="-147275" y="3943475"/>
            <a:ext cx="1993200" cy="1330200"/>
          </a:xfrm>
          <a:prstGeom prst="curvedConnector3">
            <a:avLst>
              <a:gd name="adj1" fmla="val 50000"/>
            </a:avLst>
          </a:prstGeom>
          <a:noFill/>
          <a:ln w="28575" cap="flat" cmpd="sng">
            <a:solidFill>
              <a:schemeClr val="accent2"/>
            </a:solidFill>
            <a:prstDash val="solid"/>
            <a:round/>
            <a:headEnd type="none" w="med" len="med"/>
            <a:tailEnd type="none" w="med" len="med"/>
          </a:ln>
        </p:spPr>
      </p:cxn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225" y="445025"/>
            <a:ext cx="77175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1"/>
              </a:buClr>
              <a:buSzPts val="3000"/>
              <a:buFont typeface="Vidaloka"/>
              <a:buNone/>
              <a:defRPr sz="3000">
                <a:solidFill>
                  <a:schemeClr val="dk1"/>
                </a:solidFill>
                <a:latin typeface="Vidaloka"/>
                <a:ea typeface="Vidaloka"/>
                <a:cs typeface="Vidaloka"/>
                <a:sym typeface="Vidaloka"/>
              </a:defRPr>
            </a:lvl1pPr>
            <a:lvl2pPr lvl="1">
              <a:spcBef>
                <a:spcPts val="0"/>
              </a:spcBef>
              <a:spcAft>
                <a:spcPts val="0"/>
              </a:spcAft>
              <a:buClr>
                <a:schemeClr val="dk1"/>
              </a:buClr>
              <a:buSzPts val="3000"/>
              <a:buNone/>
              <a:defRPr sz="3000" i="1">
                <a:solidFill>
                  <a:schemeClr val="dk1"/>
                </a:solidFill>
              </a:defRPr>
            </a:lvl2pPr>
            <a:lvl3pPr lvl="2">
              <a:spcBef>
                <a:spcPts val="0"/>
              </a:spcBef>
              <a:spcAft>
                <a:spcPts val="0"/>
              </a:spcAft>
              <a:buClr>
                <a:schemeClr val="dk1"/>
              </a:buClr>
              <a:buSzPts val="3000"/>
              <a:buNone/>
              <a:defRPr sz="3000" i="1">
                <a:solidFill>
                  <a:schemeClr val="dk1"/>
                </a:solidFill>
              </a:defRPr>
            </a:lvl3pPr>
            <a:lvl4pPr lvl="3">
              <a:spcBef>
                <a:spcPts val="0"/>
              </a:spcBef>
              <a:spcAft>
                <a:spcPts val="0"/>
              </a:spcAft>
              <a:buClr>
                <a:schemeClr val="dk1"/>
              </a:buClr>
              <a:buSzPts val="3000"/>
              <a:buNone/>
              <a:defRPr sz="3000" i="1">
                <a:solidFill>
                  <a:schemeClr val="dk1"/>
                </a:solidFill>
              </a:defRPr>
            </a:lvl4pPr>
            <a:lvl5pPr lvl="4">
              <a:spcBef>
                <a:spcPts val="0"/>
              </a:spcBef>
              <a:spcAft>
                <a:spcPts val="0"/>
              </a:spcAft>
              <a:buClr>
                <a:schemeClr val="dk1"/>
              </a:buClr>
              <a:buSzPts val="3000"/>
              <a:buNone/>
              <a:defRPr sz="3000" i="1">
                <a:solidFill>
                  <a:schemeClr val="dk1"/>
                </a:solidFill>
              </a:defRPr>
            </a:lvl5pPr>
            <a:lvl6pPr lvl="5">
              <a:spcBef>
                <a:spcPts val="0"/>
              </a:spcBef>
              <a:spcAft>
                <a:spcPts val="0"/>
              </a:spcAft>
              <a:buClr>
                <a:schemeClr val="dk1"/>
              </a:buClr>
              <a:buSzPts val="3000"/>
              <a:buNone/>
              <a:defRPr sz="3000" i="1">
                <a:solidFill>
                  <a:schemeClr val="dk1"/>
                </a:solidFill>
              </a:defRPr>
            </a:lvl6pPr>
            <a:lvl7pPr lvl="6">
              <a:spcBef>
                <a:spcPts val="0"/>
              </a:spcBef>
              <a:spcAft>
                <a:spcPts val="0"/>
              </a:spcAft>
              <a:buClr>
                <a:schemeClr val="dk1"/>
              </a:buClr>
              <a:buSzPts val="3000"/>
              <a:buNone/>
              <a:defRPr sz="3000" i="1">
                <a:solidFill>
                  <a:schemeClr val="dk1"/>
                </a:solidFill>
              </a:defRPr>
            </a:lvl7pPr>
            <a:lvl8pPr lvl="7">
              <a:spcBef>
                <a:spcPts val="0"/>
              </a:spcBef>
              <a:spcAft>
                <a:spcPts val="0"/>
              </a:spcAft>
              <a:buClr>
                <a:schemeClr val="dk1"/>
              </a:buClr>
              <a:buSzPts val="3000"/>
              <a:buNone/>
              <a:defRPr sz="3000" i="1">
                <a:solidFill>
                  <a:schemeClr val="dk1"/>
                </a:solidFill>
              </a:defRPr>
            </a:lvl8pPr>
            <a:lvl9pPr lvl="8">
              <a:spcBef>
                <a:spcPts val="0"/>
              </a:spcBef>
              <a:spcAft>
                <a:spcPts val="0"/>
              </a:spcAft>
              <a:buClr>
                <a:schemeClr val="dk1"/>
              </a:buClr>
              <a:buSzPts val="3000"/>
              <a:buNone/>
              <a:defRPr sz="3000" i="1">
                <a:solidFill>
                  <a:schemeClr val="dk1"/>
                </a:solidFill>
              </a:defRPr>
            </a:lvl9pPr>
          </a:lstStyle>
          <a:p>
            <a:endParaRPr/>
          </a:p>
        </p:txBody>
      </p:sp>
      <p:sp>
        <p:nvSpPr>
          <p:cNvPr id="7" name="Google Shape;7;p1"/>
          <p:cNvSpPr txBox="1">
            <a:spLocks noGrp="1"/>
          </p:cNvSpPr>
          <p:nvPr>
            <p:ph type="body" idx="1"/>
          </p:nvPr>
        </p:nvSpPr>
        <p:spPr>
          <a:xfrm>
            <a:off x="713250" y="1152475"/>
            <a:ext cx="7717500" cy="34164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chemeClr val="dk2"/>
              </a:buClr>
              <a:buSzPts val="1800"/>
              <a:buFont typeface="Montserrat"/>
              <a:buChar char="●"/>
              <a:defRPr sz="1800">
                <a:solidFill>
                  <a:schemeClr val="dk2"/>
                </a:solidFill>
                <a:latin typeface="Montserrat"/>
                <a:ea typeface="Montserrat"/>
                <a:cs typeface="Montserrat"/>
                <a:sym typeface="Montserrat"/>
              </a:defRPr>
            </a:lvl1pPr>
            <a:lvl2pPr marL="914400" lvl="1" indent="-317500">
              <a:lnSpc>
                <a:spcPct val="115000"/>
              </a:lnSpc>
              <a:spcBef>
                <a:spcPts val="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2pPr>
            <a:lvl3pPr marL="1371600" lvl="2" indent="-317500">
              <a:lnSpc>
                <a:spcPct val="115000"/>
              </a:lnSpc>
              <a:spcBef>
                <a:spcPts val="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3pPr>
            <a:lvl4pPr marL="1828800" lvl="3" indent="-317500">
              <a:lnSpc>
                <a:spcPct val="115000"/>
              </a:lnSpc>
              <a:spcBef>
                <a:spcPts val="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4pPr>
            <a:lvl5pPr marL="2286000" lvl="4" indent="-317500">
              <a:lnSpc>
                <a:spcPct val="115000"/>
              </a:lnSpc>
              <a:spcBef>
                <a:spcPts val="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5pPr>
            <a:lvl6pPr marL="2743200" lvl="5" indent="-317500">
              <a:lnSpc>
                <a:spcPct val="115000"/>
              </a:lnSpc>
              <a:spcBef>
                <a:spcPts val="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6pPr>
            <a:lvl7pPr marL="3200400" lvl="6" indent="-317500">
              <a:lnSpc>
                <a:spcPct val="115000"/>
              </a:lnSpc>
              <a:spcBef>
                <a:spcPts val="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7pPr>
            <a:lvl8pPr marL="3657600" lvl="7" indent="-317500">
              <a:lnSpc>
                <a:spcPct val="115000"/>
              </a:lnSpc>
              <a:spcBef>
                <a:spcPts val="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8pPr>
            <a:lvl9pPr marL="4114800" lvl="8" indent="-317500">
              <a:lnSpc>
                <a:spcPct val="115000"/>
              </a:lnSpc>
              <a:spcBef>
                <a:spcPts val="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8" r:id="rId4"/>
    <p:sldLayoutId id="2147483659" r:id="rId5"/>
    <p:sldLayoutId id="2147483661" r:id="rId6"/>
    <p:sldLayoutId id="2147483664" r:id="rId7"/>
    <p:sldLayoutId id="2147483696" r:id="rId8"/>
    <p:sldLayoutId id="2147483697" r:id="rId9"/>
    <p:sldLayoutId id="2147483698" r:id="rId10"/>
    <p:sldLayoutId id="2147483699"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3" Type="http://schemas.openxmlformats.org/officeDocument/2006/relationships/hyperlink" Target="https://coach-courses-us.s3.amazonaws.com/public/courses/da_program/CDC_Influenza_Deaths_edited.xlsx" TargetMode="External"/><Relationship Id="rId7" Type="http://schemas.openxmlformats.org/officeDocument/2006/relationships/image" Target="../media/image7.png"/><Relationship Id="rId2" Type="http://schemas.openxmlformats.org/officeDocument/2006/relationships/notesSlide" Target="../notesSlides/notesSlide11.xml"/><Relationship Id="rId1" Type="http://schemas.openxmlformats.org/officeDocument/2006/relationships/slideLayout" Target="../slideLayouts/slideLayout5.xml"/><Relationship Id="rId6" Type="http://schemas.openxmlformats.org/officeDocument/2006/relationships/hyperlink" Target="https://github.com/lertkiet/Influenza-Season-Project" TargetMode="External"/><Relationship Id="rId5" Type="http://schemas.openxmlformats.org/officeDocument/2006/relationships/hyperlink" Target="https://public.tableau.com/app/profile/lertkiet.lertchayantee/viz/2_9StorytellingwithDataPresentations_17257005384360/Story" TargetMode="External"/><Relationship Id="rId4" Type="http://schemas.openxmlformats.org/officeDocument/2006/relationships/hyperlink" Target="https://coach-courses-us.s3.amazonaws.com/public/courses/data-immersion/A1-A2_Influenza_Project/Census_Population_transformed_202101.csv" TargetMode="External"/></Relationships>
</file>

<file path=ppt/slides/_rels/slide1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3.xml"/><Relationship Id="rId1" Type="http://schemas.openxmlformats.org/officeDocument/2006/relationships/slideLayout" Target="../slideLayouts/slideLayout7.xml"/><Relationship Id="rId4" Type="http://schemas.openxmlformats.org/officeDocument/2006/relationships/image" Target="../media/image10.png"/></Relationships>
</file>

<file path=ppt/slides/_rels/slide1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4.xml"/><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5.xml"/></Relationships>
</file>

<file path=ppt/slides/_rels/slide17.xml.rels><?xml version="1.0" encoding="UTF-8" standalone="yes"?>
<Relationships xmlns="http://schemas.openxmlformats.org/package/2006/relationships"><Relationship Id="rId3" Type="http://schemas.openxmlformats.org/officeDocument/2006/relationships/hyperlink" Target="https://public.tableau.com/app/profile/lertkiet.lertchayantee/viz/Summary_17314590165840/Summary?publish=yes" TargetMode="External"/><Relationship Id="rId2" Type="http://schemas.openxmlformats.org/officeDocument/2006/relationships/notesSlide" Target="../notesSlides/notesSlide17.xml"/><Relationship Id="rId1" Type="http://schemas.openxmlformats.org/officeDocument/2006/relationships/slideLayout" Target="../slideLayouts/slideLayout5.xml"/><Relationship Id="rId5" Type="http://schemas.openxmlformats.org/officeDocument/2006/relationships/image" Target="../media/image12.jpg"/><Relationship Id="rId4" Type="http://schemas.openxmlformats.org/officeDocument/2006/relationships/hyperlink" Target="https://github.com/lertkiet/Rockbuster-Data-Analysis-Project" TargetMode="External"/></Relationships>
</file>

<file path=ppt/slides/_rels/slide1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8.xml"/><Relationship Id="rId1" Type="http://schemas.openxmlformats.org/officeDocument/2006/relationships/slideLayout" Target="../slideLayouts/slideLayout7.xml"/><Relationship Id="rId4" Type="http://schemas.openxmlformats.org/officeDocument/2006/relationships/image" Target="../media/image14.png"/></Relationships>
</file>

<file path=ppt/slides/_rels/slide19.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9.xml"/><Relationship Id="rId1" Type="http://schemas.openxmlformats.org/officeDocument/2006/relationships/slideLayout" Target="../slideLayouts/slideLayout7.xml"/><Relationship Id="rId4" Type="http://schemas.openxmlformats.org/officeDocument/2006/relationships/image" Target="../media/image16.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20.xml"/><Relationship Id="rId1" Type="http://schemas.openxmlformats.org/officeDocument/2006/relationships/slideLayout" Target="../slideLayouts/slideLayout7.xml"/><Relationship Id="rId6" Type="http://schemas.openxmlformats.org/officeDocument/2006/relationships/image" Target="../media/image20.png"/><Relationship Id="rId5" Type="http://schemas.openxmlformats.org/officeDocument/2006/relationships/image" Target="../media/image19.png"/><Relationship Id="rId4" Type="http://schemas.openxmlformats.org/officeDocument/2006/relationships/image" Target="../media/image18.png"/></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6.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5.xml"/></Relationships>
</file>

<file path=ppt/slides/_rels/slide23.xml.rels><?xml version="1.0" encoding="UTF-8" standalone="yes"?>
<Relationships xmlns="http://schemas.openxmlformats.org/package/2006/relationships"><Relationship Id="rId3" Type="http://schemas.openxmlformats.org/officeDocument/2006/relationships/hyperlink" Target="https://s3.amazonaws.com/coach-courses-us/public/courses/data-immersion/A4/A4_Data_Assets/customers.zip" TargetMode="External"/><Relationship Id="rId2" Type="http://schemas.openxmlformats.org/officeDocument/2006/relationships/notesSlide" Target="../notesSlides/notesSlide23.xml"/><Relationship Id="rId1" Type="http://schemas.openxmlformats.org/officeDocument/2006/relationships/slideLayout" Target="../slideLayouts/slideLayout5.xml"/><Relationship Id="rId5" Type="http://schemas.openxmlformats.org/officeDocument/2006/relationships/image" Target="../media/image21.png"/><Relationship Id="rId4" Type="http://schemas.openxmlformats.org/officeDocument/2006/relationships/hyperlink" Target="https://github.com/lertkiet/Instacart-Grocery-Project" TargetMode="External"/></Relationships>
</file>

<file path=ppt/slides/_rels/slide24.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24.xml"/><Relationship Id="rId1" Type="http://schemas.openxmlformats.org/officeDocument/2006/relationships/slideLayout" Target="../slideLayouts/slideLayout5.xml"/></Relationships>
</file>

<file path=ppt/slides/_rels/slide25.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25.xml"/><Relationship Id="rId1" Type="http://schemas.openxmlformats.org/officeDocument/2006/relationships/slideLayout" Target="../slideLayouts/slideLayout7.xml"/><Relationship Id="rId5" Type="http://schemas.openxmlformats.org/officeDocument/2006/relationships/image" Target="../media/image25.png"/><Relationship Id="rId4" Type="http://schemas.openxmlformats.org/officeDocument/2006/relationships/image" Target="../media/image24.png"/></Relationships>
</file>

<file path=ppt/slides/_rels/slide26.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26.xml"/><Relationship Id="rId1" Type="http://schemas.openxmlformats.org/officeDocument/2006/relationships/slideLayout" Target="../slideLayouts/slideLayout7.xml"/><Relationship Id="rId4" Type="http://schemas.openxmlformats.org/officeDocument/2006/relationships/image" Target="../media/image27.png"/></Relationships>
</file>

<file path=ppt/slides/_rels/slide27.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27.xml"/><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5.xml"/></Relationships>
</file>

<file path=ppt/slides/_rels/slide29.xml.rels><?xml version="1.0" encoding="UTF-8" standalone="yes"?>
<Relationships xmlns="http://schemas.openxmlformats.org/package/2006/relationships"><Relationship Id="rId3" Type="http://schemas.openxmlformats.org/officeDocument/2006/relationships/hyperlink" Target="https://images.careerfoundry.com/public/courses/data-immersion/A5/E5.4/5.4-PigEBank-Client-Data%20set.xlsx" TargetMode="External"/><Relationship Id="rId7" Type="http://schemas.openxmlformats.org/officeDocument/2006/relationships/image" Target="../media/image31.png"/><Relationship Id="rId2" Type="http://schemas.openxmlformats.org/officeDocument/2006/relationships/notesSlide" Target="../notesSlides/notesSlide29.xml"/><Relationship Id="rId1" Type="http://schemas.openxmlformats.org/officeDocument/2006/relationships/slideLayout" Target="../slideLayouts/slideLayout5.xml"/><Relationship Id="rId6" Type="http://schemas.openxmlformats.org/officeDocument/2006/relationships/image" Target="../media/image30.png"/><Relationship Id="rId5" Type="http://schemas.openxmlformats.org/officeDocument/2006/relationships/image" Target="../media/image29.png"/><Relationship Id="rId4" Type="http://schemas.openxmlformats.org/officeDocument/2006/relationships/hyperlink" Target="https://github.com/lertkiet/Pig-E.-Bank-Data-Mining-Project" TargetMode="Externa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5.xml"/></Relationships>
</file>

<file path=ppt/slides/_rels/slide30.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30.xml"/><Relationship Id="rId1" Type="http://schemas.openxmlformats.org/officeDocument/2006/relationships/slideLayout" Target="../slideLayouts/slideLayout7.xml"/><Relationship Id="rId4" Type="http://schemas.openxmlformats.org/officeDocument/2006/relationships/chart" Target="../charts/chart2.xml"/></Relationships>
</file>

<file path=ppt/slides/_rels/slide31.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31.xml"/><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5.xml"/></Relationships>
</file>

<file path=ppt/slides/_rels/slide33.xml.rels><?xml version="1.0" encoding="UTF-8" standalone="yes"?>
<Relationships xmlns="http://schemas.openxmlformats.org/package/2006/relationships"><Relationship Id="rId3" Type="http://schemas.openxmlformats.org/officeDocument/2006/relationships/hyperlink" Target="https://images.careerfoundry.com/public/courses/data-immersion/A5/E5.4/5.4-PigEBank-Client-Data%20set.xlsx" TargetMode="External"/><Relationship Id="rId2" Type="http://schemas.openxmlformats.org/officeDocument/2006/relationships/notesSlide" Target="../notesSlides/notesSlide33.xml"/><Relationship Id="rId1" Type="http://schemas.openxmlformats.org/officeDocument/2006/relationships/slideLayout" Target="../slideLayouts/slideLayout5.xml"/><Relationship Id="rId6" Type="http://schemas.openxmlformats.org/officeDocument/2006/relationships/image" Target="../media/image33.png"/><Relationship Id="rId5" Type="http://schemas.openxmlformats.org/officeDocument/2006/relationships/hyperlink" Target="https://github.com/lertkiet/House-Sales-in-King-County-Project" TargetMode="External"/><Relationship Id="rId4" Type="http://schemas.openxmlformats.org/officeDocument/2006/relationships/hyperlink" Target="https://public.tableau.com/app/profile/lertkiet.lertchayantee/viz/KingCountyWAHouseSalesAnalysis/Presentation" TargetMode="External"/></Relationships>
</file>

<file path=ppt/slides/_rels/slide34.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34.xml"/><Relationship Id="rId1" Type="http://schemas.openxmlformats.org/officeDocument/2006/relationships/slideLayout" Target="../slideLayouts/slideLayout7.xml"/><Relationship Id="rId5" Type="http://schemas.openxmlformats.org/officeDocument/2006/relationships/image" Target="../media/image36.png"/><Relationship Id="rId4" Type="http://schemas.openxmlformats.org/officeDocument/2006/relationships/image" Target="../media/image35.png"/></Relationships>
</file>

<file path=ppt/slides/_rels/slide35.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notesSlide" Target="../notesSlides/notesSlide35.xml"/><Relationship Id="rId1" Type="http://schemas.openxmlformats.org/officeDocument/2006/relationships/slideLayout" Target="../slideLayouts/slideLayout7.xml"/><Relationship Id="rId4" Type="http://schemas.openxmlformats.org/officeDocument/2006/relationships/image" Target="../media/image38.png"/></Relationships>
</file>

<file path=ppt/slides/_rels/slide36.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notesSlide" Target="../notesSlides/notesSlide36.xml"/><Relationship Id="rId1" Type="http://schemas.openxmlformats.org/officeDocument/2006/relationships/slideLayout" Target="../slideLayouts/slideLayout7.xml"/><Relationship Id="rId5" Type="http://schemas.openxmlformats.org/officeDocument/2006/relationships/image" Target="../media/image41.png"/><Relationship Id="rId4" Type="http://schemas.openxmlformats.org/officeDocument/2006/relationships/image" Target="../media/image40.png"/></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7.xml"/></Relationships>
</file>

<file path=ppt/slides/_rels/slide38.xml.rels><?xml version="1.0" encoding="UTF-8" standalone="yes"?>
<Relationships xmlns="http://schemas.openxmlformats.org/package/2006/relationships"><Relationship Id="rId8" Type="http://schemas.openxmlformats.org/officeDocument/2006/relationships/hyperlink" Target="https://public.tableau.com/app/profile/lertkiet.lertchayantee/vizzes" TargetMode="External"/><Relationship Id="rId3" Type="http://schemas.openxmlformats.org/officeDocument/2006/relationships/image" Target="../media/image42.png"/><Relationship Id="rId7" Type="http://schemas.openxmlformats.org/officeDocument/2006/relationships/hyperlink" Target="mailto:kindaichi4048@gmail.com" TargetMode="External"/><Relationship Id="rId2" Type="http://schemas.openxmlformats.org/officeDocument/2006/relationships/notesSlide" Target="../notesSlides/notesSlide38.xml"/><Relationship Id="rId1" Type="http://schemas.openxmlformats.org/officeDocument/2006/relationships/slideLayout" Target="../slideLayouts/slideLayout2.xml"/><Relationship Id="rId6" Type="http://schemas.openxmlformats.org/officeDocument/2006/relationships/hyperlink" Target="mailto:kindaichi@gmail.com" TargetMode="External"/><Relationship Id="rId5" Type="http://schemas.openxmlformats.org/officeDocument/2006/relationships/image" Target="../media/image44.png"/><Relationship Id="rId10" Type="http://schemas.openxmlformats.org/officeDocument/2006/relationships/hyperlink" Target="https://github.com/lertkiet" TargetMode="External"/><Relationship Id="rId4" Type="http://schemas.openxmlformats.org/officeDocument/2006/relationships/image" Target="../media/image43.png"/><Relationship Id="rId9" Type="http://schemas.openxmlformats.org/officeDocument/2006/relationships/hyperlink" Target="https://www.linkedin.com/in/lertkiet-lertchayantee-8ab585150/" TargetMode="Externa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3" Type="http://schemas.openxmlformats.org/officeDocument/2006/relationships/hyperlink" Target="https://images.careerfoundry.com/public/courses/intro-to-data/E1/vgsales.xlsx" TargetMode="External"/><Relationship Id="rId2" Type="http://schemas.openxmlformats.org/officeDocument/2006/relationships/notesSlide" Target="../notesSlides/notesSlide6.xml"/><Relationship Id="rId1" Type="http://schemas.openxmlformats.org/officeDocument/2006/relationships/slideLayout" Target="../slideLayouts/slideLayout5.xml"/><Relationship Id="rId5" Type="http://schemas.openxmlformats.org/officeDocument/2006/relationships/image" Target="../media/image1.png"/><Relationship Id="rId4" Type="http://schemas.openxmlformats.org/officeDocument/2006/relationships/hyperlink" Target="https://github.com/lertkiet/GameCo-Video-Game-Sales-Project" TargetMode="External"/></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7.xml"/><Relationship Id="rId1" Type="http://schemas.openxmlformats.org/officeDocument/2006/relationships/slideLayout" Target="../slideLayouts/slideLayout6.xml"/><Relationship Id="rId4" Type="http://schemas.openxmlformats.org/officeDocument/2006/relationships/image" Target="../media/image3.png"/></Relationships>
</file>

<file path=ppt/slides/_rels/slide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8.xml"/><Relationship Id="rId1" Type="http://schemas.openxmlformats.org/officeDocument/2006/relationships/slideLayout" Target="../slideLayouts/slideLayout6.xml"/><Relationship Id="rId4" Type="http://schemas.openxmlformats.org/officeDocument/2006/relationships/image" Target="../media/image5.png"/></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9.xml"/><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481"/>
        <p:cNvGrpSpPr/>
        <p:nvPr/>
      </p:nvGrpSpPr>
      <p:grpSpPr>
        <a:xfrm>
          <a:off x="0" y="0"/>
          <a:ext cx="0" cy="0"/>
          <a:chOff x="0" y="0"/>
          <a:chExt cx="0" cy="0"/>
        </a:xfrm>
      </p:grpSpPr>
      <p:sp>
        <p:nvSpPr>
          <p:cNvPr id="482" name="Google Shape;482;p59"/>
          <p:cNvSpPr txBox="1">
            <a:spLocks noGrp="1"/>
          </p:cNvSpPr>
          <p:nvPr>
            <p:ph type="ctrTitle"/>
          </p:nvPr>
        </p:nvSpPr>
        <p:spPr>
          <a:xfrm>
            <a:off x="1039975" y="1324500"/>
            <a:ext cx="7064100" cy="2052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3600" dirty="0"/>
              <a:t>Lertkiet Lertchayantee</a:t>
            </a:r>
            <a:endParaRPr sz="3600" dirty="0"/>
          </a:p>
        </p:txBody>
      </p:sp>
      <p:sp>
        <p:nvSpPr>
          <p:cNvPr id="483" name="Google Shape;483;p59"/>
          <p:cNvSpPr txBox="1">
            <a:spLocks noGrp="1"/>
          </p:cNvSpPr>
          <p:nvPr>
            <p:ph type="subTitle" idx="1"/>
          </p:nvPr>
        </p:nvSpPr>
        <p:spPr>
          <a:xfrm>
            <a:off x="1040000" y="3377100"/>
            <a:ext cx="7064100" cy="441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dirty="0">
                <a:solidFill>
                  <a:schemeClr val="dk1"/>
                </a:solidFill>
              </a:rPr>
              <a:t>Data Analyst Portfolio</a:t>
            </a:r>
            <a:endParaRPr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493">
          <a:extLst>
            <a:ext uri="{FF2B5EF4-FFF2-40B4-BE49-F238E27FC236}">
              <a16:creationId xmlns:a16="http://schemas.microsoft.com/office/drawing/2014/main" id="{820239D7-4A2F-1027-2BC0-4AC8C729E94B}"/>
            </a:ext>
          </a:extLst>
        </p:cNvPr>
        <p:cNvGrpSpPr/>
        <p:nvPr/>
      </p:nvGrpSpPr>
      <p:grpSpPr>
        <a:xfrm>
          <a:off x="0" y="0"/>
          <a:ext cx="0" cy="0"/>
          <a:chOff x="0" y="0"/>
          <a:chExt cx="0" cy="0"/>
        </a:xfrm>
      </p:grpSpPr>
      <p:sp>
        <p:nvSpPr>
          <p:cNvPr id="498" name="Google Shape;498;p61">
            <a:extLst>
              <a:ext uri="{FF2B5EF4-FFF2-40B4-BE49-F238E27FC236}">
                <a16:creationId xmlns:a16="http://schemas.microsoft.com/office/drawing/2014/main" id="{C50DB3D4-15A1-376A-839D-0CA225F31BDB}"/>
              </a:ext>
            </a:extLst>
          </p:cNvPr>
          <p:cNvSpPr txBox="1">
            <a:spLocks noGrp="1"/>
          </p:cNvSpPr>
          <p:nvPr>
            <p:ph type="subTitle" idx="4"/>
          </p:nvPr>
        </p:nvSpPr>
        <p:spPr>
          <a:xfrm>
            <a:off x="1011834" y="1727689"/>
            <a:ext cx="7120332" cy="1688121"/>
          </a:xfrm>
          <a:prstGeom prst="rect">
            <a:avLst/>
          </a:prstGeom>
        </p:spPr>
        <p:txBody>
          <a:bodyPr spcFirstLastPara="1" wrap="square" lIns="91425" tIns="91425" rIns="91425" bIns="91425" anchor="t" anchorCtr="0">
            <a:noAutofit/>
          </a:bodyPr>
          <a:lstStyle/>
          <a:p>
            <a:pPr>
              <a:lnSpc>
                <a:spcPct val="150000"/>
              </a:lnSpc>
            </a:pPr>
            <a:r>
              <a:rPr lang="en-US" sz="4400" dirty="0"/>
              <a:t>Influenza</a:t>
            </a:r>
          </a:p>
          <a:p>
            <a:pPr algn="l">
              <a:lnSpc>
                <a:spcPct val="150000"/>
              </a:lnSpc>
            </a:pPr>
            <a:r>
              <a:rPr lang="en-US" sz="2400" dirty="0"/>
              <a:t>Providing staff analysis for medical facilities</a:t>
            </a:r>
            <a:endParaRPr lang="en-US" sz="2400" b="1" dirty="0"/>
          </a:p>
        </p:txBody>
      </p:sp>
    </p:spTree>
    <p:extLst>
      <p:ext uri="{BB962C8B-B14F-4D97-AF65-F5344CB8AC3E}">
        <p14:creationId xmlns:p14="http://schemas.microsoft.com/office/powerpoint/2010/main" val="217716769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493">
          <a:extLst>
            <a:ext uri="{FF2B5EF4-FFF2-40B4-BE49-F238E27FC236}">
              <a16:creationId xmlns:a16="http://schemas.microsoft.com/office/drawing/2014/main" id="{B04530BF-0EDC-0088-3C73-D0DBFAA2437B}"/>
            </a:ext>
          </a:extLst>
        </p:cNvPr>
        <p:cNvGrpSpPr/>
        <p:nvPr/>
      </p:nvGrpSpPr>
      <p:grpSpPr>
        <a:xfrm>
          <a:off x="0" y="0"/>
          <a:ext cx="0" cy="0"/>
          <a:chOff x="0" y="0"/>
          <a:chExt cx="0" cy="0"/>
        </a:xfrm>
      </p:grpSpPr>
      <p:sp>
        <p:nvSpPr>
          <p:cNvPr id="5" name="Google Shape;498;p61">
            <a:extLst>
              <a:ext uri="{FF2B5EF4-FFF2-40B4-BE49-F238E27FC236}">
                <a16:creationId xmlns:a16="http://schemas.microsoft.com/office/drawing/2014/main" id="{B14E4862-4303-75E1-7147-80067AB0FD26}"/>
              </a:ext>
            </a:extLst>
          </p:cNvPr>
          <p:cNvSpPr txBox="1">
            <a:spLocks/>
          </p:cNvSpPr>
          <p:nvPr/>
        </p:nvSpPr>
        <p:spPr>
          <a:xfrm>
            <a:off x="1" y="326571"/>
            <a:ext cx="2661551" cy="463731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ctr" rtl="0">
              <a:lnSpc>
                <a:spcPct val="100000"/>
              </a:lnSpc>
              <a:spcBef>
                <a:spcPts val="0"/>
              </a:spcBef>
              <a:spcAft>
                <a:spcPts val="0"/>
              </a:spcAft>
              <a:buClr>
                <a:schemeClr val="dk2"/>
              </a:buClr>
              <a:buSzPts val="1400"/>
              <a:buFont typeface="Montserrat"/>
              <a:buNone/>
              <a:defRPr sz="1400" b="0" i="0" u="none" strike="noStrike" cap="none">
                <a:solidFill>
                  <a:schemeClr val="dk2"/>
                </a:solidFill>
                <a:latin typeface="Montserrat"/>
                <a:ea typeface="Montserrat"/>
                <a:cs typeface="Montserrat"/>
                <a:sym typeface="Montserrat"/>
              </a:defRPr>
            </a:lvl1pPr>
            <a:lvl2pPr marL="914400" marR="0" lvl="1" indent="-317500" algn="ctr" rtl="0">
              <a:lnSpc>
                <a:spcPct val="115000"/>
              </a:lnSpc>
              <a:spcBef>
                <a:spcPts val="0"/>
              </a:spcBef>
              <a:spcAft>
                <a:spcPts val="0"/>
              </a:spcAft>
              <a:buClr>
                <a:schemeClr val="dk2"/>
              </a:buClr>
              <a:buSzPts val="1400"/>
              <a:buFont typeface="Montserrat"/>
              <a:buNone/>
              <a:defRPr sz="1400" b="0" i="0" u="none" strike="noStrike" cap="none">
                <a:solidFill>
                  <a:schemeClr val="dk2"/>
                </a:solidFill>
                <a:latin typeface="Montserrat"/>
                <a:ea typeface="Montserrat"/>
                <a:cs typeface="Montserrat"/>
                <a:sym typeface="Montserrat"/>
              </a:defRPr>
            </a:lvl2pPr>
            <a:lvl3pPr marL="1371600" marR="0" lvl="2" indent="-317500" algn="ctr" rtl="0">
              <a:lnSpc>
                <a:spcPct val="115000"/>
              </a:lnSpc>
              <a:spcBef>
                <a:spcPts val="0"/>
              </a:spcBef>
              <a:spcAft>
                <a:spcPts val="0"/>
              </a:spcAft>
              <a:buClr>
                <a:schemeClr val="dk2"/>
              </a:buClr>
              <a:buSzPts val="1400"/>
              <a:buFont typeface="Montserrat"/>
              <a:buNone/>
              <a:defRPr sz="1400" b="0" i="0" u="none" strike="noStrike" cap="none">
                <a:solidFill>
                  <a:schemeClr val="dk2"/>
                </a:solidFill>
                <a:latin typeface="Montserrat"/>
                <a:ea typeface="Montserrat"/>
                <a:cs typeface="Montserrat"/>
                <a:sym typeface="Montserrat"/>
              </a:defRPr>
            </a:lvl3pPr>
            <a:lvl4pPr marL="1828800" marR="0" lvl="3" indent="-317500" algn="ctr" rtl="0">
              <a:lnSpc>
                <a:spcPct val="115000"/>
              </a:lnSpc>
              <a:spcBef>
                <a:spcPts val="0"/>
              </a:spcBef>
              <a:spcAft>
                <a:spcPts val="0"/>
              </a:spcAft>
              <a:buClr>
                <a:schemeClr val="dk2"/>
              </a:buClr>
              <a:buSzPts val="1400"/>
              <a:buFont typeface="Montserrat"/>
              <a:buNone/>
              <a:defRPr sz="1400" b="0" i="0" u="none" strike="noStrike" cap="none">
                <a:solidFill>
                  <a:schemeClr val="dk2"/>
                </a:solidFill>
                <a:latin typeface="Montserrat"/>
                <a:ea typeface="Montserrat"/>
                <a:cs typeface="Montserrat"/>
                <a:sym typeface="Montserrat"/>
              </a:defRPr>
            </a:lvl4pPr>
            <a:lvl5pPr marL="2286000" marR="0" lvl="4" indent="-317500" algn="ctr" rtl="0">
              <a:lnSpc>
                <a:spcPct val="115000"/>
              </a:lnSpc>
              <a:spcBef>
                <a:spcPts val="0"/>
              </a:spcBef>
              <a:spcAft>
                <a:spcPts val="0"/>
              </a:spcAft>
              <a:buClr>
                <a:schemeClr val="dk2"/>
              </a:buClr>
              <a:buSzPts val="1400"/>
              <a:buFont typeface="Montserrat"/>
              <a:buNone/>
              <a:defRPr sz="1400" b="0" i="0" u="none" strike="noStrike" cap="none">
                <a:solidFill>
                  <a:schemeClr val="dk2"/>
                </a:solidFill>
                <a:latin typeface="Montserrat"/>
                <a:ea typeface="Montserrat"/>
                <a:cs typeface="Montserrat"/>
                <a:sym typeface="Montserrat"/>
              </a:defRPr>
            </a:lvl5pPr>
            <a:lvl6pPr marL="2743200" marR="0" lvl="5" indent="-317500" algn="ctr" rtl="0">
              <a:lnSpc>
                <a:spcPct val="115000"/>
              </a:lnSpc>
              <a:spcBef>
                <a:spcPts val="0"/>
              </a:spcBef>
              <a:spcAft>
                <a:spcPts val="0"/>
              </a:spcAft>
              <a:buClr>
                <a:schemeClr val="dk2"/>
              </a:buClr>
              <a:buSzPts val="1400"/>
              <a:buFont typeface="Montserrat"/>
              <a:buNone/>
              <a:defRPr sz="1400" b="0" i="0" u="none" strike="noStrike" cap="none">
                <a:solidFill>
                  <a:schemeClr val="dk2"/>
                </a:solidFill>
                <a:latin typeface="Montserrat"/>
                <a:ea typeface="Montserrat"/>
                <a:cs typeface="Montserrat"/>
                <a:sym typeface="Montserrat"/>
              </a:defRPr>
            </a:lvl6pPr>
            <a:lvl7pPr marL="3200400" marR="0" lvl="6" indent="-317500" algn="ctr" rtl="0">
              <a:lnSpc>
                <a:spcPct val="115000"/>
              </a:lnSpc>
              <a:spcBef>
                <a:spcPts val="0"/>
              </a:spcBef>
              <a:spcAft>
                <a:spcPts val="0"/>
              </a:spcAft>
              <a:buClr>
                <a:schemeClr val="dk2"/>
              </a:buClr>
              <a:buSzPts val="1400"/>
              <a:buFont typeface="Montserrat"/>
              <a:buNone/>
              <a:defRPr sz="1400" b="0" i="0" u="none" strike="noStrike" cap="none">
                <a:solidFill>
                  <a:schemeClr val="dk2"/>
                </a:solidFill>
                <a:latin typeface="Montserrat"/>
                <a:ea typeface="Montserrat"/>
                <a:cs typeface="Montserrat"/>
                <a:sym typeface="Montserrat"/>
              </a:defRPr>
            </a:lvl7pPr>
            <a:lvl8pPr marL="3657600" marR="0" lvl="7" indent="-317500" algn="ctr" rtl="0">
              <a:lnSpc>
                <a:spcPct val="115000"/>
              </a:lnSpc>
              <a:spcBef>
                <a:spcPts val="0"/>
              </a:spcBef>
              <a:spcAft>
                <a:spcPts val="0"/>
              </a:spcAft>
              <a:buClr>
                <a:schemeClr val="dk2"/>
              </a:buClr>
              <a:buSzPts val="1400"/>
              <a:buFont typeface="Montserrat"/>
              <a:buNone/>
              <a:defRPr sz="1400" b="0" i="0" u="none" strike="noStrike" cap="none">
                <a:solidFill>
                  <a:schemeClr val="dk2"/>
                </a:solidFill>
                <a:latin typeface="Montserrat"/>
                <a:ea typeface="Montserrat"/>
                <a:cs typeface="Montserrat"/>
                <a:sym typeface="Montserrat"/>
              </a:defRPr>
            </a:lvl8pPr>
            <a:lvl9pPr marL="4114800" marR="0" lvl="8" indent="-317500" algn="ctr" rtl="0">
              <a:lnSpc>
                <a:spcPct val="115000"/>
              </a:lnSpc>
              <a:spcBef>
                <a:spcPts val="0"/>
              </a:spcBef>
              <a:spcAft>
                <a:spcPts val="0"/>
              </a:spcAft>
              <a:buClr>
                <a:schemeClr val="dk2"/>
              </a:buClr>
              <a:buSzPts val="1400"/>
              <a:buFont typeface="Montserrat"/>
              <a:buNone/>
              <a:defRPr sz="1400" b="0" i="0" u="none" strike="noStrike" cap="none">
                <a:solidFill>
                  <a:schemeClr val="dk2"/>
                </a:solidFill>
                <a:latin typeface="Montserrat"/>
                <a:ea typeface="Montserrat"/>
                <a:cs typeface="Montserrat"/>
                <a:sym typeface="Montserrat"/>
              </a:defRPr>
            </a:lvl9pPr>
          </a:lstStyle>
          <a:p>
            <a:pPr algn="l">
              <a:lnSpc>
                <a:spcPct val="150000"/>
              </a:lnSpc>
            </a:pPr>
            <a:r>
              <a:rPr lang="en-US" b="1" dirty="0"/>
              <a:t>Influenza</a:t>
            </a:r>
          </a:p>
          <a:p>
            <a:pPr algn="l">
              <a:lnSpc>
                <a:spcPct val="150000"/>
              </a:lnSpc>
            </a:pPr>
            <a:r>
              <a:rPr lang="en-US" sz="1000" dirty="0"/>
              <a:t>Providing staff analysis for medical</a:t>
            </a:r>
          </a:p>
          <a:p>
            <a:pPr algn="l">
              <a:lnSpc>
                <a:spcPct val="150000"/>
              </a:lnSpc>
            </a:pPr>
            <a:r>
              <a:rPr lang="en-US" sz="1000" dirty="0"/>
              <a:t>facilities</a:t>
            </a:r>
            <a:endParaRPr lang="en-US" sz="1200" dirty="0"/>
          </a:p>
          <a:p>
            <a:pPr algn="l">
              <a:lnSpc>
                <a:spcPct val="150000"/>
              </a:lnSpc>
            </a:pPr>
            <a:r>
              <a:rPr lang="en-US" b="1" dirty="0"/>
              <a:t>Background</a:t>
            </a:r>
            <a:r>
              <a:rPr lang="en-US" dirty="0"/>
              <a:t> </a:t>
            </a:r>
            <a:endParaRPr lang="en-US" sz="1000" dirty="0">
              <a:solidFill>
                <a:schemeClr val="dk2"/>
              </a:solidFill>
              <a:latin typeface="Montserrat"/>
              <a:sym typeface="Montserrat"/>
            </a:endParaRPr>
          </a:p>
          <a:p>
            <a:pPr algn="l">
              <a:lnSpc>
                <a:spcPct val="150000"/>
              </a:lnSpc>
            </a:pPr>
            <a:r>
              <a:rPr lang="en-US" sz="1000" dirty="0"/>
              <a:t>Hospitals and clinics in the US need </a:t>
            </a:r>
          </a:p>
          <a:p>
            <a:pPr algn="l">
              <a:lnSpc>
                <a:spcPct val="150000"/>
              </a:lnSpc>
            </a:pPr>
            <a:r>
              <a:rPr lang="en-US" sz="1000" dirty="0"/>
              <a:t>additional staff to effectively treat </a:t>
            </a:r>
          </a:p>
          <a:p>
            <a:pPr algn="l">
              <a:lnSpc>
                <a:spcPct val="150000"/>
              </a:lnSpc>
            </a:pPr>
            <a:r>
              <a:rPr lang="en-US" sz="1000" dirty="0"/>
              <a:t>the increased number of patients </a:t>
            </a:r>
          </a:p>
          <a:p>
            <a:pPr algn="l">
              <a:lnSpc>
                <a:spcPct val="150000"/>
              </a:lnSpc>
            </a:pPr>
            <a:r>
              <a:rPr lang="en-US" sz="1000" dirty="0"/>
              <a:t>during the influenza season.</a:t>
            </a:r>
            <a:endParaRPr lang="en-US" b="1" dirty="0"/>
          </a:p>
          <a:p>
            <a:pPr algn="l">
              <a:lnSpc>
                <a:spcPct val="150000"/>
              </a:lnSpc>
            </a:pPr>
            <a:r>
              <a:rPr lang="en-US" b="1" dirty="0"/>
              <a:t>Methods</a:t>
            </a:r>
          </a:p>
          <a:p>
            <a:pPr algn="l">
              <a:lnSpc>
                <a:spcPct val="150000"/>
              </a:lnSpc>
            </a:pPr>
            <a:r>
              <a:rPr lang="en-US" sz="1000" dirty="0"/>
              <a:t>- Data profiling and integrity</a:t>
            </a:r>
          </a:p>
          <a:p>
            <a:pPr algn="l">
              <a:lnSpc>
                <a:spcPct val="150000"/>
              </a:lnSpc>
            </a:pPr>
            <a:r>
              <a:rPr lang="en-US" sz="1000" dirty="0"/>
              <a:t>- Data Integration</a:t>
            </a:r>
          </a:p>
          <a:p>
            <a:pPr algn="l">
              <a:lnSpc>
                <a:spcPct val="150000"/>
              </a:lnSpc>
            </a:pPr>
            <a:r>
              <a:rPr lang="en-US" sz="1000" dirty="0"/>
              <a:t>- Statistical hypothesis testing</a:t>
            </a:r>
          </a:p>
          <a:p>
            <a:pPr algn="l">
              <a:lnSpc>
                <a:spcPct val="150000"/>
              </a:lnSpc>
            </a:pPr>
            <a:r>
              <a:rPr lang="en-US" sz="1000" dirty="0"/>
              <a:t>- Data visualization with Tableau</a:t>
            </a:r>
          </a:p>
          <a:p>
            <a:pPr algn="l">
              <a:lnSpc>
                <a:spcPct val="150000"/>
              </a:lnSpc>
            </a:pPr>
            <a:r>
              <a:rPr lang="en-US" sz="1000" dirty="0"/>
              <a:t>- Forecasting</a:t>
            </a:r>
            <a:endParaRPr lang="en-US" sz="1000" dirty="0">
              <a:solidFill>
                <a:schemeClr val="dk2"/>
              </a:solidFill>
              <a:latin typeface="Montserrat"/>
            </a:endParaRPr>
          </a:p>
          <a:p>
            <a:pPr algn="l">
              <a:lnSpc>
                <a:spcPct val="150000"/>
              </a:lnSpc>
            </a:pPr>
            <a:r>
              <a:rPr lang="en-US" b="1" dirty="0">
                <a:solidFill>
                  <a:schemeClr val="dk2"/>
                </a:solidFill>
                <a:latin typeface="Montserrat"/>
                <a:sym typeface="Montserrat"/>
              </a:rPr>
              <a:t>Tools</a:t>
            </a:r>
          </a:p>
          <a:p>
            <a:pPr marL="114300" indent="0" algn="l">
              <a:lnSpc>
                <a:spcPct val="150000"/>
              </a:lnSpc>
            </a:pPr>
            <a:r>
              <a:rPr lang="en-US" sz="1000" dirty="0"/>
              <a:t>- MS Excel</a:t>
            </a:r>
          </a:p>
          <a:p>
            <a:pPr marL="114300" indent="0" algn="l">
              <a:lnSpc>
                <a:spcPct val="150000"/>
              </a:lnSpc>
            </a:pPr>
            <a:r>
              <a:rPr lang="en-US" sz="1000" dirty="0">
                <a:solidFill>
                  <a:schemeClr val="dk2"/>
                </a:solidFill>
                <a:latin typeface="Montserrat"/>
                <a:sym typeface="Montserrat"/>
              </a:rPr>
              <a:t>- Tableau</a:t>
            </a:r>
          </a:p>
          <a:p>
            <a:pPr marL="285750" indent="-171450" algn="l">
              <a:lnSpc>
                <a:spcPct val="150000"/>
              </a:lnSpc>
              <a:buFontTx/>
              <a:buChar char="-"/>
            </a:pPr>
            <a:endParaRPr lang="en-US" sz="1000" dirty="0"/>
          </a:p>
        </p:txBody>
      </p:sp>
      <p:cxnSp>
        <p:nvCxnSpPr>
          <p:cNvPr id="7" name="Straight Connector 6">
            <a:extLst>
              <a:ext uri="{FF2B5EF4-FFF2-40B4-BE49-F238E27FC236}">
                <a16:creationId xmlns:a16="http://schemas.microsoft.com/office/drawing/2014/main" id="{C560B927-83F4-1A88-8EC5-2A21B431F504}"/>
              </a:ext>
            </a:extLst>
          </p:cNvPr>
          <p:cNvCxnSpPr/>
          <p:nvPr/>
        </p:nvCxnSpPr>
        <p:spPr>
          <a:xfrm>
            <a:off x="2661557" y="440871"/>
            <a:ext cx="0" cy="4261758"/>
          </a:xfrm>
          <a:prstGeom prst="line">
            <a:avLst/>
          </a:prstGeom>
          <a:ln w="25400"/>
        </p:spPr>
        <p:style>
          <a:lnRef idx="1">
            <a:schemeClr val="accent1"/>
          </a:lnRef>
          <a:fillRef idx="0">
            <a:schemeClr val="accent1"/>
          </a:fillRef>
          <a:effectRef idx="0">
            <a:schemeClr val="accent1"/>
          </a:effectRef>
          <a:fontRef idx="minor">
            <a:schemeClr val="tx1"/>
          </a:fontRef>
        </p:style>
      </p:cxnSp>
      <p:sp>
        <p:nvSpPr>
          <p:cNvPr id="8" name="Google Shape;540;p64">
            <a:extLst>
              <a:ext uri="{FF2B5EF4-FFF2-40B4-BE49-F238E27FC236}">
                <a16:creationId xmlns:a16="http://schemas.microsoft.com/office/drawing/2014/main" id="{592FDEBE-4F66-AD91-C799-C46331051BD6}"/>
              </a:ext>
            </a:extLst>
          </p:cNvPr>
          <p:cNvSpPr txBox="1">
            <a:spLocks/>
          </p:cNvSpPr>
          <p:nvPr/>
        </p:nvSpPr>
        <p:spPr>
          <a:xfrm>
            <a:off x="2735037" y="347915"/>
            <a:ext cx="6319156" cy="463731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4800"/>
              <a:buFont typeface="Vidaloka"/>
              <a:buNone/>
              <a:defRPr sz="3000" b="0" i="0" u="none" strike="noStrike" cap="none">
                <a:solidFill>
                  <a:schemeClr val="dk1"/>
                </a:solidFill>
                <a:latin typeface="Vidaloka"/>
                <a:ea typeface="Vidaloka"/>
                <a:cs typeface="Vidaloka"/>
                <a:sym typeface="Vidaloka"/>
              </a:defRPr>
            </a:lvl1pPr>
            <a:lvl2pPr marR="0" lvl="1" algn="ctr" rtl="0">
              <a:lnSpc>
                <a:spcPct val="100000"/>
              </a:lnSpc>
              <a:spcBef>
                <a:spcPts val="0"/>
              </a:spcBef>
              <a:spcAft>
                <a:spcPts val="0"/>
              </a:spcAft>
              <a:buClr>
                <a:schemeClr val="dk1"/>
              </a:buClr>
              <a:buSzPts val="4800"/>
              <a:buFont typeface="Crimson Text"/>
              <a:buNone/>
              <a:defRPr sz="4800" b="0" i="1" u="none" strike="noStrike" cap="none">
                <a:solidFill>
                  <a:schemeClr val="dk1"/>
                </a:solidFill>
                <a:latin typeface="Crimson Text"/>
                <a:ea typeface="Crimson Text"/>
                <a:cs typeface="Crimson Text"/>
                <a:sym typeface="Crimson Text"/>
              </a:defRPr>
            </a:lvl2pPr>
            <a:lvl3pPr marR="0" lvl="2" algn="ctr" rtl="0">
              <a:lnSpc>
                <a:spcPct val="100000"/>
              </a:lnSpc>
              <a:spcBef>
                <a:spcPts val="0"/>
              </a:spcBef>
              <a:spcAft>
                <a:spcPts val="0"/>
              </a:spcAft>
              <a:buClr>
                <a:schemeClr val="dk1"/>
              </a:buClr>
              <a:buSzPts val="4800"/>
              <a:buFont typeface="Crimson Text"/>
              <a:buNone/>
              <a:defRPr sz="4800" b="0" i="1" u="none" strike="noStrike" cap="none">
                <a:solidFill>
                  <a:schemeClr val="dk1"/>
                </a:solidFill>
                <a:latin typeface="Crimson Text"/>
                <a:ea typeface="Crimson Text"/>
                <a:cs typeface="Crimson Text"/>
                <a:sym typeface="Crimson Text"/>
              </a:defRPr>
            </a:lvl3pPr>
            <a:lvl4pPr marR="0" lvl="3" algn="ctr" rtl="0">
              <a:lnSpc>
                <a:spcPct val="100000"/>
              </a:lnSpc>
              <a:spcBef>
                <a:spcPts val="0"/>
              </a:spcBef>
              <a:spcAft>
                <a:spcPts val="0"/>
              </a:spcAft>
              <a:buClr>
                <a:schemeClr val="dk1"/>
              </a:buClr>
              <a:buSzPts val="4800"/>
              <a:buFont typeface="Crimson Text"/>
              <a:buNone/>
              <a:defRPr sz="4800" b="0" i="1" u="none" strike="noStrike" cap="none">
                <a:solidFill>
                  <a:schemeClr val="dk1"/>
                </a:solidFill>
                <a:latin typeface="Crimson Text"/>
                <a:ea typeface="Crimson Text"/>
                <a:cs typeface="Crimson Text"/>
                <a:sym typeface="Crimson Text"/>
              </a:defRPr>
            </a:lvl4pPr>
            <a:lvl5pPr marR="0" lvl="4" algn="ctr" rtl="0">
              <a:lnSpc>
                <a:spcPct val="100000"/>
              </a:lnSpc>
              <a:spcBef>
                <a:spcPts val="0"/>
              </a:spcBef>
              <a:spcAft>
                <a:spcPts val="0"/>
              </a:spcAft>
              <a:buClr>
                <a:schemeClr val="dk1"/>
              </a:buClr>
              <a:buSzPts val="4800"/>
              <a:buFont typeface="Crimson Text"/>
              <a:buNone/>
              <a:defRPr sz="4800" b="0" i="1" u="none" strike="noStrike" cap="none">
                <a:solidFill>
                  <a:schemeClr val="dk1"/>
                </a:solidFill>
                <a:latin typeface="Crimson Text"/>
                <a:ea typeface="Crimson Text"/>
                <a:cs typeface="Crimson Text"/>
                <a:sym typeface="Crimson Text"/>
              </a:defRPr>
            </a:lvl5pPr>
            <a:lvl6pPr marR="0" lvl="5" algn="ctr" rtl="0">
              <a:lnSpc>
                <a:spcPct val="100000"/>
              </a:lnSpc>
              <a:spcBef>
                <a:spcPts val="0"/>
              </a:spcBef>
              <a:spcAft>
                <a:spcPts val="0"/>
              </a:spcAft>
              <a:buClr>
                <a:schemeClr val="dk1"/>
              </a:buClr>
              <a:buSzPts val="4800"/>
              <a:buFont typeface="Crimson Text"/>
              <a:buNone/>
              <a:defRPr sz="4800" b="0" i="1" u="none" strike="noStrike" cap="none">
                <a:solidFill>
                  <a:schemeClr val="dk1"/>
                </a:solidFill>
                <a:latin typeface="Crimson Text"/>
                <a:ea typeface="Crimson Text"/>
                <a:cs typeface="Crimson Text"/>
                <a:sym typeface="Crimson Text"/>
              </a:defRPr>
            </a:lvl6pPr>
            <a:lvl7pPr marR="0" lvl="6" algn="ctr" rtl="0">
              <a:lnSpc>
                <a:spcPct val="100000"/>
              </a:lnSpc>
              <a:spcBef>
                <a:spcPts val="0"/>
              </a:spcBef>
              <a:spcAft>
                <a:spcPts val="0"/>
              </a:spcAft>
              <a:buClr>
                <a:schemeClr val="dk1"/>
              </a:buClr>
              <a:buSzPts val="4800"/>
              <a:buFont typeface="Crimson Text"/>
              <a:buNone/>
              <a:defRPr sz="4800" b="0" i="1" u="none" strike="noStrike" cap="none">
                <a:solidFill>
                  <a:schemeClr val="dk1"/>
                </a:solidFill>
                <a:latin typeface="Crimson Text"/>
                <a:ea typeface="Crimson Text"/>
                <a:cs typeface="Crimson Text"/>
                <a:sym typeface="Crimson Text"/>
              </a:defRPr>
            </a:lvl7pPr>
            <a:lvl8pPr marR="0" lvl="7" algn="ctr" rtl="0">
              <a:lnSpc>
                <a:spcPct val="100000"/>
              </a:lnSpc>
              <a:spcBef>
                <a:spcPts val="0"/>
              </a:spcBef>
              <a:spcAft>
                <a:spcPts val="0"/>
              </a:spcAft>
              <a:buClr>
                <a:schemeClr val="dk1"/>
              </a:buClr>
              <a:buSzPts val="4800"/>
              <a:buFont typeface="Crimson Text"/>
              <a:buNone/>
              <a:defRPr sz="4800" b="0" i="1" u="none" strike="noStrike" cap="none">
                <a:solidFill>
                  <a:schemeClr val="dk1"/>
                </a:solidFill>
                <a:latin typeface="Crimson Text"/>
                <a:ea typeface="Crimson Text"/>
                <a:cs typeface="Crimson Text"/>
                <a:sym typeface="Crimson Text"/>
              </a:defRPr>
            </a:lvl8pPr>
            <a:lvl9pPr marR="0" lvl="8" algn="ctr" rtl="0">
              <a:lnSpc>
                <a:spcPct val="100000"/>
              </a:lnSpc>
              <a:spcBef>
                <a:spcPts val="0"/>
              </a:spcBef>
              <a:spcAft>
                <a:spcPts val="0"/>
              </a:spcAft>
              <a:buClr>
                <a:schemeClr val="dk1"/>
              </a:buClr>
              <a:buSzPts val="4800"/>
              <a:buFont typeface="Crimson Text"/>
              <a:buNone/>
              <a:defRPr sz="4800" b="0" i="1" u="none" strike="noStrike" cap="none">
                <a:solidFill>
                  <a:schemeClr val="dk1"/>
                </a:solidFill>
                <a:latin typeface="Crimson Text"/>
                <a:ea typeface="Crimson Text"/>
                <a:cs typeface="Crimson Text"/>
                <a:sym typeface="Crimson Text"/>
              </a:defRPr>
            </a:lvl9pPr>
          </a:lstStyle>
          <a:p>
            <a:pPr>
              <a:lnSpc>
                <a:spcPct val="150000"/>
              </a:lnSpc>
            </a:pPr>
            <a:r>
              <a:rPr lang="en-US" sz="1400" b="1" dirty="0">
                <a:solidFill>
                  <a:schemeClr val="dk2"/>
                </a:solidFill>
                <a:latin typeface="Montserrat"/>
                <a:sym typeface="Montserrat"/>
              </a:rPr>
              <a:t>Goal</a:t>
            </a:r>
          </a:p>
          <a:p>
            <a:pPr>
              <a:lnSpc>
                <a:spcPct val="150000"/>
              </a:lnSpc>
            </a:pPr>
            <a:r>
              <a:rPr lang="en-US" altLang="en-US" sz="1000" dirty="0">
                <a:solidFill>
                  <a:schemeClr val="dk2"/>
                </a:solidFill>
                <a:latin typeface="Montserrat"/>
                <a:sym typeface="Montserrat"/>
              </a:rPr>
              <a:t>- Develop a plan to forecast additional staff demand for the influenza season.</a:t>
            </a:r>
          </a:p>
          <a:p>
            <a:pPr>
              <a:lnSpc>
                <a:spcPct val="150000"/>
              </a:lnSpc>
            </a:pPr>
            <a:r>
              <a:rPr lang="en-US" altLang="en-US" sz="1000" dirty="0">
                <a:solidFill>
                  <a:schemeClr val="dk2"/>
                </a:solidFill>
                <a:latin typeface="Montserrat"/>
                <a:sym typeface="Montserrat"/>
              </a:rPr>
              <a:t>- Analyze influenza trends to guide staffing needs nationwide. </a:t>
            </a:r>
            <a:endParaRPr lang="en-US" sz="1400" b="1" dirty="0">
              <a:solidFill>
                <a:schemeClr val="dk2"/>
              </a:solidFill>
              <a:latin typeface="Montserrat"/>
              <a:sym typeface="Montserrat"/>
            </a:endParaRPr>
          </a:p>
          <a:p>
            <a:pPr>
              <a:lnSpc>
                <a:spcPct val="150000"/>
              </a:lnSpc>
            </a:pPr>
            <a:r>
              <a:rPr lang="en-US" sz="1400" b="1" dirty="0">
                <a:solidFill>
                  <a:schemeClr val="dk2"/>
                </a:solidFill>
                <a:latin typeface="Montserrat"/>
                <a:sym typeface="Montserrat"/>
              </a:rPr>
              <a:t>Data</a:t>
            </a:r>
            <a:endParaRPr lang="en-US" sz="1600" b="1" dirty="0">
              <a:solidFill>
                <a:schemeClr val="dk2"/>
              </a:solidFill>
              <a:latin typeface="Montserrat"/>
              <a:sym typeface="Montserrat"/>
            </a:endParaRPr>
          </a:p>
          <a:p>
            <a:pPr>
              <a:lnSpc>
                <a:spcPct val="150000"/>
              </a:lnSpc>
            </a:pPr>
            <a:r>
              <a:rPr lang="en-US" sz="1000" dirty="0">
                <a:solidFill>
                  <a:schemeClr val="dk2"/>
                </a:solidFill>
                <a:latin typeface="Montserrat"/>
              </a:rPr>
              <a:t>The dataset was collected </a:t>
            </a:r>
          </a:p>
          <a:p>
            <a:pPr>
              <a:lnSpc>
                <a:spcPct val="150000"/>
              </a:lnSpc>
            </a:pPr>
            <a:r>
              <a:rPr lang="en-US" sz="1000" dirty="0">
                <a:solidFill>
                  <a:schemeClr val="dk2"/>
                </a:solidFill>
                <a:latin typeface="Montserrat"/>
              </a:rPr>
              <a:t>from the US Centers for </a:t>
            </a:r>
          </a:p>
          <a:p>
            <a:pPr>
              <a:lnSpc>
                <a:spcPct val="150000"/>
              </a:lnSpc>
            </a:pPr>
            <a:r>
              <a:rPr lang="en-US" sz="1000" dirty="0">
                <a:solidFill>
                  <a:schemeClr val="dk2"/>
                </a:solidFill>
                <a:latin typeface="Montserrat"/>
              </a:rPr>
              <a:t>Disease Control and </a:t>
            </a:r>
          </a:p>
          <a:p>
            <a:pPr>
              <a:lnSpc>
                <a:spcPct val="150000"/>
              </a:lnSpc>
            </a:pPr>
            <a:r>
              <a:rPr lang="en-US" sz="1000" dirty="0">
                <a:solidFill>
                  <a:schemeClr val="dk2"/>
                </a:solidFill>
                <a:latin typeface="Montserrat"/>
              </a:rPr>
              <a:t>Prevention (CDC) and </a:t>
            </a:r>
          </a:p>
          <a:p>
            <a:pPr>
              <a:lnSpc>
                <a:spcPct val="150000"/>
              </a:lnSpc>
            </a:pPr>
            <a:r>
              <a:rPr lang="en-US" sz="1000" dirty="0">
                <a:solidFill>
                  <a:schemeClr val="dk2"/>
                </a:solidFill>
                <a:latin typeface="Montserrat"/>
              </a:rPr>
              <a:t>the US Census Bureau. </a:t>
            </a:r>
          </a:p>
          <a:p>
            <a:pPr>
              <a:lnSpc>
                <a:spcPct val="150000"/>
              </a:lnSpc>
            </a:pPr>
            <a:endParaRPr lang="en-US" sz="1000" dirty="0">
              <a:solidFill>
                <a:schemeClr val="dk2"/>
              </a:solidFill>
              <a:latin typeface="Montserrat"/>
            </a:endParaRPr>
          </a:p>
          <a:p>
            <a:pPr>
              <a:lnSpc>
                <a:spcPct val="150000"/>
              </a:lnSpc>
            </a:pPr>
            <a:r>
              <a:rPr lang="en-US" sz="1400" b="1" dirty="0">
                <a:solidFill>
                  <a:schemeClr val="dk2"/>
                </a:solidFill>
                <a:latin typeface="Montserrat"/>
              </a:rPr>
              <a:t>Links</a:t>
            </a:r>
          </a:p>
          <a:p>
            <a:pPr>
              <a:lnSpc>
                <a:spcPct val="150000"/>
              </a:lnSpc>
            </a:pPr>
            <a:r>
              <a:rPr lang="en-US" sz="1000" dirty="0">
                <a:solidFill>
                  <a:schemeClr val="tx1"/>
                </a:solidFill>
                <a:latin typeface="Montserrat"/>
                <a:hlinkClick r:id="rId3">
                  <a:extLst>
                    <a:ext uri="{A12FA001-AC4F-418D-AE19-62706E023703}">
                      <ahyp:hlinkClr xmlns:ahyp="http://schemas.microsoft.com/office/drawing/2018/hyperlinkcolor" val="tx"/>
                    </a:ext>
                  </a:extLst>
                </a:hlinkClick>
              </a:rPr>
              <a:t>1. Raw Data (CDC</a:t>
            </a:r>
            <a:r>
              <a:rPr lang="en-US" sz="1000" dirty="0">
                <a:solidFill>
                  <a:schemeClr val="tx1"/>
                </a:solidFill>
                <a:latin typeface="Montserrat"/>
              </a:rPr>
              <a:t>)</a:t>
            </a:r>
          </a:p>
          <a:p>
            <a:pPr>
              <a:lnSpc>
                <a:spcPct val="150000"/>
              </a:lnSpc>
            </a:pPr>
            <a:r>
              <a:rPr lang="en-US" sz="1000" dirty="0">
                <a:solidFill>
                  <a:schemeClr val="dk2"/>
                </a:solidFill>
                <a:latin typeface="Montserrat"/>
                <a:hlinkClick r:id="rId4"/>
              </a:rPr>
              <a:t>2. Raw Data (US Census)</a:t>
            </a:r>
            <a:endParaRPr lang="en-US" sz="1000" dirty="0">
              <a:solidFill>
                <a:schemeClr val="dk2"/>
              </a:solidFill>
              <a:latin typeface="Montserrat"/>
            </a:endParaRPr>
          </a:p>
          <a:p>
            <a:pPr>
              <a:lnSpc>
                <a:spcPct val="150000"/>
              </a:lnSpc>
            </a:pPr>
            <a:r>
              <a:rPr lang="en-US" sz="1000" dirty="0">
                <a:solidFill>
                  <a:schemeClr val="dk2"/>
                </a:solidFill>
                <a:latin typeface="Montserrat"/>
                <a:hlinkClick r:id="rId5"/>
              </a:rPr>
              <a:t>3. Tableau Presentation</a:t>
            </a:r>
            <a:endParaRPr lang="en-US" sz="1000" dirty="0">
              <a:solidFill>
                <a:schemeClr val="dk2"/>
              </a:solidFill>
              <a:latin typeface="Montserrat"/>
            </a:endParaRPr>
          </a:p>
          <a:p>
            <a:pPr>
              <a:lnSpc>
                <a:spcPct val="150000"/>
              </a:lnSpc>
            </a:pPr>
            <a:r>
              <a:rPr lang="en-US" sz="1000" dirty="0">
                <a:solidFill>
                  <a:schemeClr val="dk2"/>
                </a:solidFill>
                <a:latin typeface="Montserrat"/>
                <a:hlinkClick r:id="rId6"/>
              </a:rPr>
              <a:t>4. Additional Files Related </a:t>
            </a:r>
          </a:p>
          <a:p>
            <a:pPr>
              <a:lnSpc>
                <a:spcPct val="150000"/>
              </a:lnSpc>
            </a:pPr>
            <a:r>
              <a:rPr lang="en-US" sz="1000" dirty="0">
                <a:solidFill>
                  <a:schemeClr val="dk2"/>
                </a:solidFill>
                <a:latin typeface="Montserrat"/>
                <a:hlinkClick r:id="rId6"/>
              </a:rPr>
              <a:t>to This Project</a:t>
            </a:r>
            <a:endParaRPr lang="en-US" sz="1000" dirty="0">
              <a:solidFill>
                <a:schemeClr val="dk2"/>
              </a:solidFill>
              <a:latin typeface="Montserrat"/>
            </a:endParaRPr>
          </a:p>
        </p:txBody>
      </p:sp>
      <p:sp>
        <p:nvSpPr>
          <p:cNvPr id="3" name="Rectangle 2">
            <a:extLst>
              <a:ext uri="{FF2B5EF4-FFF2-40B4-BE49-F238E27FC236}">
                <a16:creationId xmlns:a16="http://schemas.microsoft.com/office/drawing/2014/main" id="{4D101247-4D9C-B508-8587-F8C292AD5C36}"/>
              </a:ext>
            </a:extLst>
          </p:cNvPr>
          <p:cNvSpPr>
            <a:spLocks noChangeArrowheads="1"/>
          </p:cNvSpPr>
          <p:nvPr/>
        </p:nvSpPr>
        <p:spPr bwMode="auto">
          <a:xfrm>
            <a:off x="0" y="-184666"/>
            <a:ext cx="184731"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pic>
        <p:nvPicPr>
          <p:cNvPr id="6" name="Picture 5">
            <a:extLst>
              <a:ext uri="{FF2B5EF4-FFF2-40B4-BE49-F238E27FC236}">
                <a16:creationId xmlns:a16="http://schemas.microsoft.com/office/drawing/2014/main" id="{4D9AB814-8AB8-493C-9942-B77150D22B48}"/>
              </a:ext>
            </a:extLst>
          </p:cNvPr>
          <p:cNvPicPr>
            <a:picLocks noChangeAspect="1"/>
          </p:cNvPicPr>
          <p:nvPr/>
        </p:nvPicPr>
        <p:blipFill>
          <a:blip r:embed="rId7"/>
          <a:stretch>
            <a:fillRect/>
          </a:stretch>
        </p:blipFill>
        <p:spPr>
          <a:xfrm>
            <a:off x="4637314" y="1480458"/>
            <a:ext cx="4220936" cy="3008024"/>
          </a:xfrm>
          <a:prstGeom prst="rect">
            <a:avLst/>
          </a:prstGeom>
          <a:ln w="19050">
            <a:solidFill>
              <a:schemeClr val="accent1">
                <a:shade val="95000"/>
                <a:satMod val="105000"/>
              </a:schemeClr>
            </a:solidFill>
          </a:ln>
        </p:spPr>
      </p:pic>
    </p:spTree>
    <p:extLst>
      <p:ext uri="{BB962C8B-B14F-4D97-AF65-F5344CB8AC3E}">
        <p14:creationId xmlns:p14="http://schemas.microsoft.com/office/powerpoint/2010/main" val="368067032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558">
          <a:extLst>
            <a:ext uri="{FF2B5EF4-FFF2-40B4-BE49-F238E27FC236}">
              <a16:creationId xmlns:a16="http://schemas.microsoft.com/office/drawing/2014/main" id="{16A7FCDC-F922-DDA1-2E75-ACAC28703F12}"/>
            </a:ext>
          </a:extLst>
        </p:cNvPr>
        <p:cNvGrpSpPr/>
        <p:nvPr/>
      </p:nvGrpSpPr>
      <p:grpSpPr>
        <a:xfrm>
          <a:off x="0" y="0"/>
          <a:ext cx="0" cy="0"/>
          <a:chOff x="0" y="0"/>
          <a:chExt cx="0" cy="0"/>
        </a:xfrm>
      </p:grpSpPr>
      <p:sp>
        <p:nvSpPr>
          <p:cNvPr id="8" name="Google Shape;540;p64">
            <a:extLst>
              <a:ext uri="{FF2B5EF4-FFF2-40B4-BE49-F238E27FC236}">
                <a16:creationId xmlns:a16="http://schemas.microsoft.com/office/drawing/2014/main" id="{7B6EFD13-077F-1B22-7A4F-AD93A7E46840}"/>
              </a:ext>
            </a:extLst>
          </p:cNvPr>
          <p:cNvSpPr txBox="1">
            <a:spLocks/>
          </p:cNvSpPr>
          <p:nvPr/>
        </p:nvSpPr>
        <p:spPr>
          <a:xfrm>
            <a:off x="928500" y="355649"/>
            <a:ext cx="4323000" cy="497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4800"/>
              <a:buFont typeface="Vidaloka"/>
              <a:buNone/>
              <a:defRPr sz="3000" b="0" i="0" u="none" strike="noStrike" cap="none">
                <a:solidFill>
                  <a:schemeClr val="dk1"/>
                </a:solidFill>
                <a:latin typeface="Vidaloka"/>
                <a:ea typeface="Vidaloka"/>
                <a:cs typeface="Vidaloka"/>
                <a:sym typeface="Vidaloka"/>
              </a:defRPr>
            </a:lvl1pPr>
            <a:lvl2pPr marR="0" lvl="1" algn="ctr" rtl="0">
              <a:lnSpc>
                <a:spcPct val="100000"/>
              </a:lnSpc>
              <a:spcBef>
                <a:spcPts val="0"/>
              </a:spcBef>
              <a:spcAft>
                <a:spcPts val="0"/>
              </a:spcAft>
              <a:buClr>
                <a:schemeClr val="dk1"/>
              </a:buClr>
              <a:buSzPts val="4800"/>
              <a:buFont typeface="Crimson Text"/>
              <a:buNone/>
              <a:defRPr sz="4800" b="0" i="1" u="none" strike="noStrike" cap="none">
                <a:solidFill>
                  <a:schemeClr val="dk1"/>
                </a:solidFill>
                <a:latin typeface="Crimson Text"/>
                <a:ea typeface="Crimson Text"/>
                <a:cs typeface="Crimson Text"/>
                <a:sym typeface="Crimson Text"/>
              </a:defRPr>
            </a:lvl2pPr>
            <a:lvl3pPr marR="0" lvl="2" algn="ctr" rtl="0">
              <a:lnSpc>
                <a:spcPct val="100000"/>
              </a:lnSpc>
              <a:spcBef>
                <a:spcPts val="0"/>
              </a:spcBef>
              <a:spcAft>
                <a:spcPts val="0"/>
              </a:spcAft>
              <a:buClr>
                <a:schemeClr val="dk1"/>
              </a:buClr>
              <a:buSzPts val="4800"/>
              <a:buFont typeface="Crimson Text"/>
              <a:buNone/>
              <a:defRPr sz="4800" b="0" i="1" u="none" strike="noStrike" cap="none">
                <a:solidFill>
                  <a:schemeClr val="dk1"/>
                </a:solidFill>
                <a:latin typeface="Crimson Text"/>
                <a:ea typeface="Crimson Text"/>
                <a:cs typeface="Crimson Text"/>
                <a:sym typeface="Crimson Text"/>
              </a:defRPr>
            </a:lvl3pPr>
            <a:lvl4pPr marR="0" lvl="3" algn="ctr" rtl="0">
              <a:lnSpc>
                <a:spcPct val="100000"/>
              </a:lnSpc>
              <a:spcBef>
                <a:spcPts val="0"/>
              </a:spcBef>
              <a:spcAft>
                <a:spcPts val="0"/>
              </a:spcAft>
              <a:buClr>
                <a:schemeClr val="dk1"/>
              </a:buClr>
              <a:buSzPts val="4800"/>
              <a:buFont typeface="Crimson Text"/>
              <a:buNone/>
              <a:defRPr sz="4800" b="0" i="1" u="none" strike="noStrike" cap="none">
                <a:solidFill>
                  <a:schemeClr val="dk1"/>
                </a:solidFill>
                <a:latin typeface="Crimson Text"/>
                <a:ea typeface="Crimson Text"/>
                <a:cs typeface="Crimson Text"/>
                <a:sym typeface="Crimson Text"/>
              </a:defRPr>
            </a:lvl4pPr>
            <a:lvl5pPr marR="0" lvl="4" algn="ctr" rtl="0">
              <a:lnSpc>
                <a:spcPct val="100000"/>
              </a:lnSpc>
              <a:spcBef>
                <a:spcPts val="0"/>
              </a:spcBef>
              <a:spcAft>
                <a:spcPts val="0"/>
              </a:spcAft>
              <a:buClr>
                <a:schemeClr val="dk1"/>
              </a:buClr>
              <a:buSzPts val="4800"/>
              <a:buFont typeface="Crimson Text"/>
              <a:buNone/>
              <a:defRPr sz="4800" b="0" i="1" u="none" strike="noStrike" cap="none">
                <a:solidFill>
                  <a:schemeClr val="dk1"/>
                </a:solidFill>
                <a:latin typeface="Crimson Text"/>
                <a:ea typeface="Crimson Text"/>
                <a:cs typeface="Crimson Text"/>
                <a:sym typeface="Crimson Text"/>
              </a:defRPr>
            </a:lvl5pPr>
            <a:lvl6pPr marR="0" lvl="5" algn="ctr" rtl="0">
              <a:lnSpc>
                <a:spcPct val="100000"/>
              </a:lnSpc>
              <a:spcBef>
                <a:spcPts val="0"/>
              </a:spcBef>
              <a:spcAft>
                <a:spcPts val="0"/>
              </a:spcAft>
              <a:buClr>
                <a:schemeClr val="dk1"/>
              </a:buClr>
              <a:buSzPts val="4800"/>
              <a:buFont typeface="Crimson Text"/>
              <a:buNone/>
              <a:defRPr sz="4800" b="0" i="1" u="none" strike="noStrike" cap="none">
                <a:solidFill>
                  <a:schemeClr val="dk1"/>
                </a:solidFill>
                <a:latin typeface="Crimson Text"/>
                <a:ea typeface="Crimson Text"/>
                <a:cs typeface="Crimson Text"/>
                <a:sym typeface="Crimson Text"/>
              </a:defRPr>
            </a:lvl6pPr>
            <a:lvl7pPr marR="0" lvl="6" algn="ctr" rtl="0">
              <a:lnSpc>
                <a:spcPct val="100000"/>
              </a:lnSpc>
              <a:spcBef>
                <a:spcPts val="0"/>
              </a:spcBef>
              <a:spcAft>
                <a:spcPts val="0"/>
              </a:spcAft>
              <a:buClr>
                <a:schemeClr val="dk1"/>
              </a:buClr>
              <a:buSzPts val="4800"/>
              <a:buFont typeface="Crimson Text"/>
              <a:buNone/>
              <a:defRPr sz="4800" b="0" i="1" u="none" strike="noStrike" cap="none">
                <a:solidFill>
                  <a:schemeClr val="dk1"/>
                </a:solidFill>
                <a:latin typeface="Crimson Text"/>
                <a:ea typeface="Crimson Text"/>
                <a:cs typeface="Crimson Text"/>
                <a:sym typeface="Crimson Text"/>
              </a:defRPr>
            </a:lvl7pPr>
            <a:lvl8pPr marR="0" lvl="7" algn="ctr" rtl="0">
              <a:lnSpc>
                <a:spcPct val="100000"/>
              </a:lnSpc>
              <a:spcBef>
                <a:spcPts val="0"/>
              </a:spcBef>
              <a:spcAft>
                <a:spcPts val="0"/>
              </a:spcAft>
              <a:buClr>
                <a:schemeClr val="dk1"/>
              </a:buClr>
              <a:buSzPts val="4800"/>
              <a:buFont typeface="Crimson Text"/>
              <a:buNone/>
              <a:defRPr sz="4800" b="0" i="1" u="none" strike="noStrike" cap="none">
                <a:solidFill>
                  <a:schemeClr val="dk1"/>
                </a:solidFill>
                <a:latin typeface="Crimson Text"/>
                <a:ea typeface="Crimson Text"/>
                <a:cs typeface="Crimson Text"/>
                <a:sym typeface="Crimson Text"/>
              </a:defRPr>
            </a:lvl8pPr>
            <a:lvl9pPr marR="0" lvl="8" algn="ctr" rtl="0">
              <a:lnSpc>
                <a:spcPct val="100000"/>
              </a:lnSpc>
              <a:spcBef>
                <a:spcPts val="0"/>
              </a:spcBef>
              <a:spcAft>
                <a:spcPts val="0"/>
              </a:spcAft>
              <a:buClr>
                <a:schemeClr val="dk1"/>
              </a:buClr>
              <a:buSzPts val="4800"/>
              <a:buFont typeface="Crimson Text"/>
              <a:buNone/>
              <a:defRPr sz="4800" b="0" i="1" u="none" strike="noStrike" cap="none">
                <a:solidFill>
                  <a:schemeClr val="dk1"/>
                </a:solidFill>
                <a:latin typeface="Crimson Text"/>
                <a:ea typeface="Crimson Text"/>
                <a:cs typeface="Crimson Text"/>
                <a:sym typeface="Crimson Text"/>
              </a:defRPr>
            </a:lvl9pPr>
          </a:lstStyle>
          <a:p>
            <a:pPr algn="l"/>
            <a:r>
              <a:rPr lang="en-US" dirty="0"/>
              <a:t>Result and Insights</a:t>
            </a:r>
          </a:p>
        </p:txBody>
      </p:sp>
      <p:sp>
        <p:nvSpPr>
          <p:cNvPr id="5" name="TextBox 4">
            <a:extLst>
              <a:ext uri="{FF2B5EF4-FFF2-40B4-BE49-F238E27FC236}">
                <a16:creationId xmlns:a16="http://schemas.microsoft.com/office/drawing/2014/main" id="{D00349E1-1A73-F6FC-E58B-6BE853483B26}"/>
              </a:ext>
            </a:extLst>
          </p:cNvPr>
          <p:cNvSpPr txBox="1"/>
          <p:nvPr/>
        </p:nvSpPr>
        <p:spPr>
          <a:xfrm>
            <a:off x="2452932" y="1061741"/>
            <a:ext cx="5263672" cy="276999"/>
          </a:xfrm>
          <a:prstGeom prst="rect">
            <a:avLst/>
          </a:prstGeom>
          <a:noFill/>
        </p:spPr>
        <p:txBody>
          <a:bodyPr wrap="square">
            <a:spAutoFit/>
          </a:bodyPr>
          <a:lstStyle/>
          <a:p>
            <a:pPr algn="ctr"/>
            <a:r>
              <a:rPr lang="en-US" sz="1200" b="1" kern="1200" spc="150" dirty="0">
                <a:solidFill>
                  <a:schemeClr val="dk2"/>
                </a:solidFill>
                <a:latin typeface="Montserrat"/>
                <a:ea typeface="+mn-ea"/>
                <a:cs typeface="+mn-cs"/>
              </a:rPr>
              <a:t>Influenza Death by Age Group (2009 - 2017)</a:t>
            </a:r>
          </a:p>
        </p:txBody>
      </p:sp>
      <p:sp>
        <p:nvSpPr>
          <p:cNvPr id="6" name="Content Placeholder 2">
            <a:extLst>
              <a:ext uri="{FF2B5EF4-FFF2-40B4-BE49-F238E27FC236}">
                <a16:creationId xmlns:a16="http://schemas.microsoft.com/office/drawing/2014/main" id="{44978292-C89F-0FEC-FD55-F50B67DA9963}"/>
              </a:ext>
            </a:extLst>
          </p:cNvPr>
          <p:cNvSpPr txBox="1">
            <a:spLocks/>
          </p:cNvSpPr>
          <p:nvPr/>
        </p:nvSpPr>
        <p:spPr>
          <a:xfrm>
            <a:off x="5251500" y="2514802"/>
            <a:ext cx="3688393" cy="1881096"/>
          </a:xfrm>
          <a:prstGeom prst="rect">
            <a:avLst/>
          </a:prstGeom>
        </p:spPr>
        <p:txBody>
          <a:bodyPr vert="horz" lIns="109728" tIns="109728" rIns="109728" bIns="91440" rtlCol="0" anchor="t">
            <a:noAutofit/>
          </a:bodyPr>
          <a:lstStyle>
            <a:lvl1pPr marL="0" indent="0" algn="ctr" defTabSz="914400" rtl="0" eaLnBrk="1" latinLnBrk="0" hangingPunct="1">
              <a:lnSpc>
                <a:spcPct val="140000"/>
              </a:lnSpc>
              <a:spcBef>
                <a:spcPts val="930"/>
              </a:spcBef>
              <a:buFont typeface="Corbel" panose="020B0503020204020204" pitchFamily="34" charset="0"/>
              <a:buNone/>
              <a:defRPr sz="1800" b="1" kern="1200" spc="150" baseline="0">
                <a:solidFill>
                  <a:schemeClr val="tx1">
                    <a:lumMod val="75000"/>
                    <a:lumOff val="25000"/>
                  </a:schemeClr>
                </a:solidFill>
                <a:latin typeface="+mn-lt"/>
                <a:ea typeface="+mn-ea"/>
                <a:cs typeface="+mn-cs"/>
              </a:defRPr>
            </a:lvl1pPr>
            <a:lvl2pPr marL="0" indent="0" algn="l" defTabSz="914400" rtl="0" eaLnBrk="1" latinLnBrk="0" hangingPunct="1">
              <a:lnSpc>
                <a:spcPct val="140000"/>
              </a:lnSpc>
              <a:spcBef>
                <a:spcPts val="930"/>
              </a:spcBef>
              <a:buFont typeface="Corbel" panose="020B0503020204020204" pitchFamily="34" charset="0"/>
              <a:buNone/>
              <a:defRPr sz="1600" kern="1200" spc="150" baseline="0">
                <a:solidFill>
                  <a:schemeClr val="tx1">
                    <a:lumMod val="75000"/>
                    <a:lumOff val="25000"/>
                  </a:schemeClr>
                </a:solidFill>
                <a:latin typeface="+mn-lt"/>
                <a:ea typeface="+mn-ea"/>
                <a:cs typeface="+mn-cs"/>
              </a:defRPr>
            </a:lvl2pPr>
            <a:lvl3pPr marL="0" indent="-320040" algn="l" defTabSz="914400" rtl="0" eaLnBrk="1" latinLnBrk="0" hangingPunct="1">
              <a:lnSpc>
                <a:spcPct val="140000"/>
              </a:lnSpc>
              <a:spcBef>
                <a:spcPts val="930"/>
              </a:spcBef>
              <a:buFont typeface="Corbel" panose="020B0503020204020204" pitchFamily="34" charset="0"/>
              <a:buChar char="–"/>
              <a:defRPr sz="1400" i="1" kern="1200" spc="150" baseline="0">
                <a:solidFill>
                  <a:schemeClr val="tx1">
                    <a:lumMod val="75000"/>
                    <a:lumOff val="25000"/>
                  </a:schemeClr>
                </a:solidFill>
                <a:latin typeface="+mn-lt"/>
                <a:ea typeface="+mn-ea"/>
                <a:cs typeface="+mn-cs"/>
              </a:defRPr>
            </a:lvl3pPr>
            <a:lvl4pPr marL="0" indent="-320040" algn="l" defTabSz="914400" rtl="0" eaLnBrk="1" latinLnBrk="0" hangingPunct="1">
              <a:lnSpc>
                <a:spcPct val="140000"/>
              </a:lnSpc>
              <a:spcBef>
                <a:spcPts val="930"/>
              </a:spcBef>
              <a:buFont typeface="Corbel" panose="020B0503020204020204" pitchFamily="34" charset="0"/>
              <a:buChar char="–"/>
              <a:defRPr sz="1400" kern="1200" spc="150" baseline="0">
                <a:solidFill>
                  <a:schemeClr val="tx1">
                    <a:lumMod val="75000"/>
                    <a:lumOff val="25000"/>
                  </a:schemeClr>
                </a:solidFill>
                <a:latin typeface="+mn-lt"/>
                <a:ea typeface="+mn-ea"/>
                <a:cs typeface="+mn-cs"/>
              </a:defRPr>
            </a:lvl4pPr>
            <a:lvl5pPr marL="0" indent="-320040" algn="l" defTabSz="914400" rtl="0" eaLnBrk="1" latinLnBrk="0" hangingPunct="1">
              <a:lnSpc>
                <a:spcPct val="140000"/>
              </a:lnSpc>
              <a:spcBef>
                <a:spcPts val="930"/>
              </a:spcBef>
              <a:buFont typeface="Corbel" panose="020B0503020204020204" pitchFamily="34" charset="0"/>
              <a:buChar char="–"/>
              <a:defRPr sz="1400" i="1" kern="1200" spc="150" baseline="0">
                <a:solidFill>
                  <a:schemeClr val="tx1">
                    <a:lumMod val="75000"/>
                    <a:lumOff val="25000"/>
                  </a:schemeClr>
                </a:solidFill>
                <a:latin typeface="+mn-lt"/>
                <a:ea typeface="+mn-ea"/>
                <a:cs typeface="+mn-cs"/>
              </a:defRPr>
            </a:lvl5pPr>
            <a:lvl6pPr marL="1920240" indent="-320040" algn="l" defTabSz="914400" rtl="0" eaLnBrk="1" latinLnBrk="0" hangingPunct="1">
              <a:lnSpc>
                <a:spcPct val="111000"/>
              </a:lnSpc>
              <a:spcBef>
                <a:spcPts val="930"/>
              </a:spcBef>
              <a:buFont typeface="Corbel" panose="020B0503020204020204" pitchFamily="34" charset="0"/>
              <a:buChar char="–"/>
              <a:defRPr sz="1400" kern="1200">
                <a:solidFill>
                  <a:schemeClr val="accent1">
                    <a:lumMod val="75000"/>
                  </a:schemeClr>
                </a:solidFill>
                <a:latin typeface="+mn-lt"/>
                <a:ea typeface="+mn-ea"/>
                <a:cs typeface="+mn-cs"/>
              </a:defRPr>
            </a:lvl6pPr>
            <a:lvl7pPr marL="2240280" indent="-320040" algn="l" defTabSz="914400" rtl="0" eaLnBrk="1" latinLnBrk="0" hangingPunct="1">
              <a:lnSpc>
                <a:spcPct val="111000"/>
              </a:lnSpc>
              <a:spcBef>
                <a:spcPts val="930"/>
              </a:spcBef>
              <a:buFont typeface="Corbel" panose="020B0503020204020204" pitchFamily="34" charset="0"/>
              <a:buChar char="–"/>
              <a:defRPr sz="1400" i="1" kern="1200">
                <a:solidFill>
                  <a:schemeClr val="accent1">
                    <a:lumMod val="75000"/>
                  </a:schemeClr>
                </a:solidFill>
                <a:latin typeface="+mn-lt"/>
                <a:ea typeface="+mn-ea"/>
                <a:cs typeface="+mn-cs"/>
              </a:defRPr>
            </a:lvl7pPr>
            <a:lvl8pPr marL="2560320" indent="-320040" algn="l" defTabSz="914400" rtl="0" eaLnBrk="1" latinLnBrk="0" hangingPunct="1">
              <a:lnSpc>
                <a:spcPct val="111000"/>
              </a:lnSpc>
              <a:spcBef>
                <a:spcPts val="930"/>
              </a:spcBef>
              <a:buFont typeface="Corbel" panose="020B0503020204020204" pitchFamily="34" charset="0"/>
              <a:buChar char="–"/>
              <a:defRPr sz="1400" kern="1200">
                <a:solidFill>
                  <a:schemeClr val="accent1">
                    <a:lumMod val="75000"/>
                  </a:schemeClr>
                </a:solidFill>
                <a:latin typeface="+mn-lt"/>
                <a:ea typeface="+mn-ea"/>
                <a:cs typeface="+mn-cs"/>
              </a:defRPr>
            </a:lvl8pPr>
            <a:lvl9pPr marL="2880360" indent="-320040" algn="l" defTabSz="914400" rtl="0" eaLnBrk="1" latinLnBrk="0" hangingPunct="1">
              <a:lnSpc>
                <a:spcPct val="111000"/>
              </a:lnSpc>
              <a:spcBef>
                <a:spcPts val="930"/>
              </a:spcBef>
              <a:buFont typeface="Corbel" panose="020B0503020204020204" pitchFamily="34" charset="0"/>
              <a:buChar char="–"/>
              <a:defRPr sz="1400" i="1" kern="1200">
                <a:solidFill>
                  <a:schemeClr val="accent1">
                    <a:lumMod val="75000"/>
                  </a:schemeClr>
                </a:solidFill>
                <a:latin typeface="+mn-lt"/>
                <a:ea typeface="+mn-ea"/>
                <a:cs typeface="+mn-cs"/>
              </a:defRPr>
            </a:lvl9pPr>
          </a:lstStyle>
          <a:p>
            <a:r>
              <a:rPr lang="en-US" sz="1200" dirty="0">
                <a:latin typeface="Montserrat" pitchFamily="2" charset="0"/>
              </a:rPr>
              <a:t>Age groups under 5 and over 65 </a:t>
            </a:r>
            <a:r>
              <a:rPr lang="en-US" sz="1200" b="0" dirty="0">
                <a:latin typeface="Montserrat" pitchFamily="2" charset="0"/>
              </a:rPr>
              <a:t>have significantly </a:t>
            </a:r>
            <a:r>
              <a:rPr lang="en-US" sz="1200" dirty="0">
                <a:latin typeface="Montserrat" pitchFamily="2" charset="0"/>
              </a:rPr>
              <a:t>higher total death rates</a:t>
            </a:r>
            <a:r>
              <a:rPr lang="en-US" sz="1200" b="0" dirty="0">
                <a:latin typeface="Montserrat" pitchFamily="2" charset="0"/>
              </a:rPr>
              <a:t> compared to other age groups. Together, these two age groups account for over 70% of the total influenza-related deaths.</a:t>
            </a:r>
            <a:endParaRPr lang="en-US" sz="1200" b="0" dirty="0">
              <a:solidFill>
                <a:schemeClr val="tx1"/>
              </a:solidFill>
              <a:latin typeface="Montserrat" pitchFamily="2" charset="0"/>
            </a:endParaRPr>
          </a:p>
        </p:txBody>
      </p:sp>
      <p:pic>
        <p:nvPicPr>
          <p:cNvPr id="7" name="Picture 6" descr="A graph of blue shades&#10;&#10;Description automatically generated with medium confidence">
            <a:extLst>
              <a:ext uri="{FF2B5EF4-FFF2-40B4-BE49-F238E27FC236}">
                <a16:creationId xmlns:a16="http://schemas.microsoft.com/office/drawing/2014/main" id="{01FADD10-AC96-557F-0085-75DCDDADEE5B}"/>
              </a:ext>
            </a:extLst>
          </p:cNvPr>
          <p:cNvPicPr>
            <a:picLocks noChangeAspect="1"/>
          </p:cNvPicPr>
          <p:nvPr/>
        </p:nvPicPr>
        <p:blipFill>
          <a:blip r:embed="rId3"/>
          <a:srcRect t="8916" b="17243"/>
          <a:stretch/>
        </p:blipFill>
        <p:spPr>
          <a:xfrm>
            <a:off x="392958" y="1547132"/>
            <a:ext cx="4858542" cy="2803024"/>
          </a:xfrm>
          <a:prstGeom prst="rect">
            <a:avLst/>
          </a:prstGeom>
          <a:ln w="19050">
            <a:solidFill>
              <a:schemeClr val="accent1">
                <a:shade val="95000"/>
                <a:satMod val="105000"/>
              </a:schemeClr>
            </a:solidFill>
          </a:ln>
        </p:spPr>
      </p:pic>
      <p:pic>
        <p:nvPicPr>
          <p:cNvPr id="9" name="Picture 8" descr="A graph of blue shades&#10;&#10;Description automatically generated with medium confidence">
            <a:extLst>
              <a:ext uri="{FF2B5EF4-FFF2-40B4-BE49-F238E27FC236}">
                <a16:creationId xmlns:a16="http://schemas.microsoft.com/office/drawing/2014/main" id="{F3F2EF92-E65C-6691-3814-6F274FDA5F18}"/>
              </a:ext>
            </a:extLst>
          </p:cNvPr>
          <p:cNvPicPr>
            <a:picLocks noChangeAspect="1"/>
          </p:cNvPicPr>
          <p:nvPr/>
        </p:nvPicPr>
        <p:blipFill>
          <a:blip r:embed="rId3"/>
          <a:srcRect l="14775" t="81670" r="11572" b="2"/>
          <a:stretch/>
        </p:blipFill>
        <p:spPr>
          <a:xfrm>
            <a:off x="5394933" y="1714702"/>
            <a:ext cx="3401527" cy="661307"/>
          </a:xfrm>
          <a:prstGeom prst="rect">
            <a:avLst/>
          </a:prstGeom>
          <a:ln w="19050">
            <a:solidFill>
              <a:schemeClr val="accent1">
                <a:shade val="95000"/>
                <a:satMod val="105000"/>
              </a:schemeClr>
            </a:solidFill>
          </a:ln>
        </p:spPr>
      </p:pic>
    </p:spTree>
    <p:extLst>
      <p:ext uri="{BB962C8B-B14F-4D97-AF65-F5344CB8AC3E}">
        <p14:creationId xmlns:p14="http://schemas.microsoft.com/office/powerpoint/2010/main" val="56692566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558">
          <a:extLst>
            <a:ext uri="{FF2B5EF4-FFF2-40B4-BE49-F238E27FC236}">
              <a16:creationId xmlns:a16="http://schemas.microsoft.com/office/drawing/2014/main" id="{FB931799-320A-DDCA-29A0-14293889FD58}"/>
            </a:ext>
          </a:extLst>
        </p:cNvPr>
        <p:cNvGrpSpPr/>
        <p:nvPr/>
      </p:nvGrpSpPr>
      <p:grpSpPr>
        <a:xfrm>
          <a:off x="0" y="0"/>
          <a:ext cx="0" cy="0"/>
          <a:chOff x="0" y="0"/>
          <a:chExt cx="0" cy="0"/>
        </a:xfrm>
      </p:grpSpPr>
      <p:sp>
        <p:nvSpPr>
          <p:cNvPr id="8" name="Google Shape;540;p64">
            <a:extLst>
              <a:ext uri="{FF2B5EF4-FFF2-40B4-BE49-F238E27FC236}">
                <a16:creationId xmlns:a16="http://schemas.microsoft.com/office/drawing/2014/main" id="{8FD9F076-36C9-FD0C-7FA5-EE60A75D2929}"/>
              </a:ext>
            </a:extLst>
          </p:cNvPr>
          <p:cNvSpPr txBox="1">
            <a:spLocks/>
          </p:cNvSpPr>
          <p:nvPr/>
        </p:nvSpPr>
        <p:spPr>
          <a:xfrm>
            <a:off x="928500" y="355649"/>
            <a:ext cx="4323000" cy="497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4800"/>
              <a:buFont typeface="Vidaloka"/>
              <a:buNone/>
              <a:defRPr sz="3000" b="0" i="0" u="none" strike="noStrike" cap="none">
                <a:solidFill>
                  <a:schemeClr val="dk1"/>
                </a:solidFill>
                <a:latin typeface="Vidaloka"/>
                <a:ea typeface="Vidaloka"/>
                <a:cs typeface="Vidaloka"/>
                <a:sym typeface="Vidaloka"/>
              </a:defRPr>
            </a:lvl1pPr>
            <a:lvl2pPr marR="0" lvl="1" algn="ctr" rtl="0">
              <a:lnSpc>
                <a:spcPct val="100000"/>
              </a:lnSpc>
              <a:spcBef>
                <a:spcPts val="0"/>
              </a:spcBef>
              <a:spcAft>
                <a:spcPts val="0"/>
              </a:spcAft>
              <a:buClr>
                <a:schemeClr val="dk1"/>
              </a:buClr>
              <a:buSzPts val="4800"/>
              <a:buFont typeface="Crimson Text"/>
              <a:buNone/>
              <a:defRPr sz="4800" b="0" i="1" u="none" strike="noStrike" cap="none">
                <a:solidFill>
                  <a:schemeClr val="dk1"/>
                </a:solidFill>
                <a:latin typeface="Crimson Text"/>
                <a:ea typeface="Crimson Text"/>
                <a:cs typeface="Crimson Text"/>
                <a:sym typeface="Crimson Text"/>
              </a:defRPr>
            </a:lvl2pPr>
            <a:lvl3pPr marR="0" lvl="2" algn="ctr" rtl="0">
              <a:lnSpc>
                <a:spcPct val="100000"/>
              </a:lnSpc>
              <a:spcBef>
                <a:spcPts val="0"/>
              </a:spcBef>
              <a:spcAft>
                <a:spcPts val="0"/>
              </a:spcAft>
              <a:buClr>
                <a:schemeClr val="dk1"/>
              </a:buClr>
              <a:buSzPts val="4800"/>
              <a:buFont typeface="Crimson Text"/>
              <a:buNone/>
              <a:defRPr sz="4800" b="0" i="1" u="none" strike="noStrike" cap="none">
                <a:solidFill>
                  <a:schemeClr val="dk1"/>
                </a:solidFill>
                <a:latin typeface="Crimson Text"/>
                <a:ea typeface="Crimson Text"/>
                <a:cs typeface="Crimson Text"/>
                <a:sym typeface="Crimson Text"/>
              </a:defRPr>
            </a:lvl3pPr>
            <a:lvl4pPr marR="0" lvl="3" algn="ctr" rtl="0">
              <a:lnSpc>
                <a:spcPct val="100000"/>
              </a:lnSpc>
              <a:spcBef>
                <a:spcPts val="0"/>
              </a:spcBef>
              <a:spcAft>
                <a:spcPts val="0"/>
              </a:spcAft>
              <a:buClr>
                <a:schemeClr val="dk1"/>
              </a:buClr>
              <a:buSzPts val="4800"/>
              <a:buFont typeface="Crimson Text"/>
              <a:buNone/>
              <a:defRPr sz="4800" b="0" i="1" u="none" strike="noStrike" cap="none">
                <a:solidFill>
                  <a:schemeClr val="dk1"/>
                </a:solidFill>
                <a:latin typeface="Crimson Text"/>
                <a:ea typeface="Crimson Text"/>
                <a:cs typeface="Crimson Text"/>
                <a:sym typeface="Crimson Text"/>
              </a:defRPr>
            </a:lvl4pPr>
            <a:lvl5pPr marR="0" lvl="4" algn="ctr" rtl="0">
              <a:lnSpc>
                <a:spcPct val="100000"/>
              </a:lnSpc>
              <a:spcBef>
                <a:spcPts val="0"/>
              </a:spcBef>
              <a:spcAft>
                <a:spcPts val="0"/>
              </a:spcAft>
              <a:buClr>
                <a:schemeClr val="dk1"/>
              </a:buClr>
              <a:buSzPts val="4800"/>
              <a:buFont typeface="Crimson Text"/>
              <a:buNone/>
              <a:defRPr sz="4800" b="0" i="1" u="none" strike="noStrike" cap="none">
                <a:solidFill>
                  <a:schemeClr val="dk1"/>
                </a:solidFill>
                <a:latin typeface="Crimson Text"/>
                <a:ea typeface="Crimson Text"/>
                <a:cs typeface="Crimson Text"/>
                <a:sym typeface="Crimson Text"/>
              </a:defRPr>
            </a:lvl5pPr>
            <a:lvl6pPr marR="0" lvl="5" algn="ctr" rtl="0">
              <a:lnSpc>
                <a:spcPct val="100000"/>
              </a:lnSpc>
              <a:spcBef>
                <a:spcPts val="0"/>
              </a:spcBef>
              <a:spcAft>
                <a:spcPts val="0"/>
              </a:spcAft>
              <a:buClr>
                <a:schemeClr val="dk1"/>
              </a:buClr>
              <a:buSzPts val="4800"/>
              <a:buFont typeface="Crimson Text"/>
              <a:buNone/>
              <a:defRPr sz="4800" b="0" i="1" u="none" strike="noStrike" cap="none">
                <a:solidFill>
                  <a:schemeClr val="dk1"/>
                </a:solidFill>
                <a:latin typeface="Crimson Text"/>
                <a:ea typeface="Crimson Text"/>
                <a:cs typeface="Crimson Text"/>
                <a:sym typeface="Crimson Text"/>
              </a:defRPr>
            </a:lvl6pPr>
            <a:lvl7pPr marR="0" lvl="6" algn="ctr" rtl="0">
              <a:lnSpc>
                <a:spcPct val="100000"/>
              </a:lnSpc>
              <a:spcBef>
                <a:spcPts val="0"/>
              </a:spcBef>
              <a:spcAft>
                <a:spcPts val="0"/>
              </a:spcAft>
              <a:buClr>
                <a:schemeClr val="dk1"/>
              </a:buClr>
              <a:buSzPts val="4800"/>
              <a:buFont typeface="Crimson Text"/>
              <a:buNone/>
              <a:defRPr sz="4800" b="0" i="1" u="none" strike="noStrike" cap="none">
                <a:solidFill>
                  <a:schemeClr val="dk1"/>
                </a:solidFill>
                <a:latin typeface="Crimson Text"/>
                <a:ea typeface="Crimson Text"/>
                <a:cs typeface="Crimson Text"/>
                <a:sym typeface="Crimson Text"/>
              </a:defRPr>
            </a:lvl7pPr>
            <a:lvl8pPr marR="0" lvl="7" algn="ctr" rtl="0">
              <a:lnSpc>
                <a:spcPct val="100000"/>
              </a:lnSpc>
              <a:spcBef>
                <a:spcPts val="0"/>
              </a:spcBef>
              <a:spcAft>
                <a:spcPts val="0"/>
              </a:spcAft>
              <a:buClr>
                <a:schemeClr val="dk1"/>
              </a:buClr>
              <a:buSzPts val="4800"/>
              <a:buFont typeface="Crimson Text"/>
              <a:buNone/>
              <a:defRPr sz="4800" b="0" i="1" u="none" strike="noStrike" cap="none">
                <a:solidFill>
                  <a:schemeClr val="dk1"/>
                </a:solidFill>
                <a:latin typeface="Crimson Text"/>
                <a:ea typeface="Crimson Text"/>
                <a:cs typeface="Crimson Text"/>
                <a:sym typeface="Crimson Text"/>
              </a:defRPr>
            </a:lvl8pPr>
            <a:lvl9pPr marR="0" lvl="8" algn="ctr" rtl="0">
              <a:lnSpc>
                <a:spcPct val="100000"/>
              </a:lnSpc>
              <a:spcBef>
                <a:spcPts val="0"/>
              </a:spcBef>
              <a:spcAft>
                <a:spcPts val="0"/>
              </a:spcAft>
              <a:buClr>
                <a:schemeClr val="dk1"/>
              </a:buClr>
              <a:buSzPts val="4800"/>
              <a:buFont typeface="Crimson Text"/>
              <a:buNone/>
              <a:defRPr sz="4800" b="0" i="1" u="none" strike="noStrike" cap="none">
                <a:solidFill>
                  <a:schemeClr val="dk1"/>
                </a:solidFill>
                <a:latin typeface="Crimson Text"/>
                <a:ea typeface="Crimson Text"/>
                <a:cs typeface="Crimson Text"/>
                <a:sym typeface="Crimson Text"/>
              </a:defRPr>
            </a:lvl9pPr>
          </a:lstStyle>
          <a:p>
            <a:pPr algn="l"/>
            <a:r>
              <a:rPr lang="en-US" dirty="0"/>
              <a:t>Result and Insights</a:t>
            </a:r>
          </a:p>
        </p:txBody>
      </p:sp>
      <p:sp>
        <p:nvSpPr>
          <p:cNvPr id="12" name="TextBox 11">
            <a:extLst>
              <a:ext uri="{FF2B5EF4-FFF2-40B4-BE49-F238E27FC236}">
                <a16:creationId xmlns:a16="http://schemas.microsoft.com/office/drawing/2014/main" id="{631739FB-FA17-7066-3B1C-B3D266ED7BF6}"/>
              </a:ext>
            </a:extLst>
          </p:cNvPr>
          <p:cNvSpPr txBox="1"/>
          <p:nvPr/>
        </p:nvSpPr>
        <p:spPr>
          <a:xfrm>
            <a:off x="1565315" y="4065430"/>
            <a:ext cx="6207085" cy="612155"/>
          </a:xfrm>
          <a:prstGeom prst="rect">
            <a:avLst/>
          </a:prstGeom>
          <a:noFill/>
        </p:spPr>
        <p:txBody>
          <a:bodyPr wrap="square">
            <a:spAutoFit/>
          </a:bodyPr>
          <a:lstStyle/>
          <a:p>
            <a:pPr marL="342900" indent="-342900" algn="l">
              <a:lnSpc>
                <a:spcPct val="150000"/>
              </a:lnSpc>
              <a:buAutoNum type="arabicPeriod"/>
            </a:pPr>
            <a:r>
              <a:rPr lang="en-US" sz="1200" b="0" dirty="0">
                <a:solidFill>
                  <a:schemeClr val="tx1"/>
                </a:solidFill>
                <a:latin typeface="Montserrat" pitchFamily="2" charset="0"/>
              </a:rPr>
              <a:t>The states with </a:t>
            </a:r>
            <a:r>
              <a:rPr lang="en-US" sz="1200" dirty="0">
                <a:solidFill>
                  <a:schemeClr val="tx1"/>
                </a:solidFill>
                <a:latin typeface="Montserrat" pitchFamily="2" charset="0"/>
              </a:rPr>
              <a:t>the most deaths </a:t>
            </a:r>
            <a:r>
              <a:rPr lang="en-US" sz="1200" b="0" dirty="0">
                <a:solidFill>
                  <a:schemeClr val="tx1"/>
                </a:solidFill>
                <a:latin typeface="Montserrat" pitchFamily="2" charset="0"/>
              </a:rPr>
              <a:t>are</a:t>
            </a:r>
            <a:r>
              <a:rPr lang="en-US" sz="1200" dirty="0">
                <a:solidFill>
                  <a:schemeClr val="tx1"/>
                </a:solidFill>
                <a:latin typeface="Montserrat" pitchFamily="2" charset="0"/>
              </a:rPr>
              <a:t>  California</a:t>
            </a:r>
            <a:r>
              <a:rPr lang="en-US" sz="1200" b="0" dirty="0">
                <a:solidFill>
                  <a:schemeClr val="tx1"/>
                </a:solidFill>
                <a:latin typeface="Montserrat" pitchFamily="2" charset="0"/>
              </a:rPr>
              <a:t>,</a:t>
            </a:r>
            <a:r>
              <a:rPr lang="en-US" sz="1200" dirty="0">
                <a:solidFill>
                  <a:schemeClr val="tx1"/>
                </a:solidFill>
                <a:latin typeface="Montserrat" pitchFamily="2" charset="0"/>
              </a:rPr>
              <a:t> New York</a:t>
            </a:r>
            <a:r>
              <a:rPr lang="en-US" sz="1200" b="0" dirty="0">
                <a:solidFill>
                  <a:schemeClr val="tx1"/>
                </a:solidFill>
                <a:latin typeface="Montserrat" pitchFamily="2" charset="0"/>
              </a:rPr>
              <a:t> and </a:t>
            </a:r>
            <a:r>
              <a:rPr lang="en-US" sz="1200" dirty="0">
                <a:solidFill>
                  <a:schemeClr val="tx1"/>
                </a:solidFill>
                <a:latin typeface="Montserrat" pitchFamily="2" charset="0"/>
              </a:rPr>
              <a:t>Texas</a:t>
            </a:r>
            <a:r>
              <a:rPr lang="en-US" sz="1200" b="0" dirty="0">
                <a:solidFill>
                  <a:schemeClr val="tx1"/>
                </a:solidFill>
                <a:latin typeface="Montserrat" pitchFamily="2" charset="0"/>
              </a:rPr>
              <a:t>.</a:t>
            </a:r>
          </a:p>
          <a:p>
            <a:pPr marL="342900" indent="-342900" algn="l">
              <a:lnSpc>
                <a:spcPct val="150000"/>
              </a:lnSpc>
              <a:buAutoNum type="arabicPeriod"/>
            </a:pPr>
            <a:r>
              <a:rPr lang="en-US" sz="1200" b="0" dirty="0">
                <a:solidFill>
                  <a:schemeClr val="tx1"/>
                </a:solidFill>
                <a:latin typeface="Montserrat" pitchFamily="2" charset="0"/>
              </a:rPr>
              <a:t>The states with </a:t>
            </a:r>
            <a:r>
              <a:rPr lang="en-US" sz="1200" dirty="0">
                <a:solidFill>
                  <a:schemeClr val="tx1"/>
                </a:solidFill>
                <a:latin typeface="Montserrat" pitchFamily="2" charset="0"/>
              </a:rPr>
              <a:t>the highest death rates </a:t>
            </a:r>
            <a:r>
              <a:rPr lang="en-US" sz="1200" b="0" dirty="0">
                <a:solidFill>
                  <a:schemeClr val="tx1"/>
                </a:solidFill>
                <a:latin typeface="Montserrat" pitchFamily="2" charset="0"/>
              </a:rPr>
              <a:t>are</a:t>
            </a:r>
            <a:r>
              <a:rPr lang="en-US" sz="1200" dirty="0">
                <a:solidFill>
                  <a:schemeClr val="tx1"/>
                </a:solidFill>
                <a:latin typeface="Montserrat" pitchFamily="2" charset="0"/>
              </a:rPr>
              <a:t> Alaska</a:t>
            </a:r>
            <a:r>
              <a:rPr lang="en-US" sz="1200" b="0" dirty="0">
                <a:solidFill>
                  <a:schemeClr val="tx1"/>
                </a:solidFill>
                <a:latin typeface="Montserrat" pitchFamily="2" charset="0"/>
              </a:rPr>
              <a:t>,</a:t>
            </a:r>
            <a:r>
              <a:rPr lang="en-US" sz="1200" dirty="0">
                <a:solidFill>
                  <a:schemeClr val="tx1"/>
                </a:solidFill>
                <a:latin typeface="Montserrat" pitchFamily="2" charset="0"/>
              </a:rPr>
              <a:t> Wyoming </a:t>
            </a:r>
            <a:r>
              <a:rPr lang="en-US" sz="1200" b="0" dirty="0">
                <a:solidFill>
                  <a:schemeClr val="tx1"/>
                </a:solidFill>
                <a:latin typeface="Montserrat" pitchFamily="2" charset="0"/>
              </a:rPr>
              <a:t>and</a:t>
            </a:r>
            <a:r>
              <a:rPr lang="en-US" sz="1200" dirty="0">
                <a:solidFill>
                  <a:schemeClr val="tx1"/>
                </a:solidFill>
                <a:latin typeface="Montserrat" pitchFamily="2" charset="0"/>
              </a:rPr>
              <a:t> Hawaii</a:t>
            </a:r>
            <a:r>
              <a:rPr lang="en-US" sz="1200" b="0" dirty="0">
                <a:solidFill>
                  <a:schemeClr val="tx1"/>
                </a:solidFill>
                <a:latin typeface="Montserrat" pitchFamily="2" charset="0"/>
              </a:rPr>
              <a:t>.</a:t>
            </a:r>
          </a:p>
        </p:txBody>
      </p:sp>
      <p:pic>
        <p:nvPicPr>
          <p:cNvPr id="2" name="Picture 1">
            <a:extLst>
              <a:ext uri="{FF2B5EF4-FFF2-40B4-BE49-F238E27FC236}">
                <a16:creationId xmlns:a16="http://schemas.microsoft.com/office/drawing/2014/main" id="{8C570CB6-ABDA-65B1-63C7-93F22E1F3992}"/>
              </a:ext>
            </a:extLst>
          </p:cNvPr>
          <p:cNvPicPr>
            <a:picLocks noChangeAspect="1"/>
          </p:cNvPicPr>
          <p:nvPr/>
        </p:nvPicPr>
        <p:blipFill>
          <a:blip r:embed="rId3"/>
          <a:srcRect t="14012" b="-1"/>
          <a:stretch/>
        </p:blipFill>
        <p:spPr>
          <a:xfrm>
            <a:off x="928500" y="1489166"/>
            <a:ext cx="4413517" cy="2368030"/>
          </a:xfrm>
          <a:prstGeom prst="rect">
            <a:avLst/>
          </a:prstGeom>
          <a:ln w="19050">
            <a:solidFill>
              <a:schemeClr val="accent1">
                <a:shade val="95000"/>
                <a:satMod val="105000"/>
              </a:schemeClr>
            </a:solidFill>
          </a:ln>
        </p:spPr>
      </p:pic>
      <p:pic>
        <p:nvPicPr>
          <p:cNvPr id="3" name="Picture 2">
            <a:extLst>
              <a:ext uri="{FF2B5EF4-FFF2-40B4-BE49-F238E27FC236}">
                <a16:creationId xmlns:a16="http://schemas.microsoft.com/office/drawing/2014/main" id="{5C55BF63-99A3-DF46-8849-BFB5CFA6B733}"/>
              </a:ext>
            </a:extLst>
          </p:cNvPr>
          <p:cNvPicPr>
            <a:picLocks noChangeAspect="1"/>
          </p:cNvPicPr>
          <p:nvPr/>
        </p:nvPicPr>
        <p:blipFill>
          <a:blip r:embed="rId4"/>
          <a:stretch>
            <a:fillRect/>
          </a:stretch>
        </p:blipFill>
        <p:spPr>
          <a:xfrm>
            <a:off x="5711272" y="2039283"/>
            <a:ext cx="2657120" cy="1015322"/>
          </a:xfrm>
          <a:prstGeom prst="rect">
            <a:avLst/>
          </a:prstGeom>
          <a:ln w="19050">
            <a:solidFill>
              <a:schemeClr val="accent1">
                <a:shade val="95000"/>
                <a:satMod val="105000"/>
              </a:schemeClr>
            </a:solidFill>
          </a:ln>
        </p:spPr>
      </p:pic>
      <p:sp>
        <p:nvSpPr>
          <p:cNvPr id="5" name="TextBox 4">
            <a:extLst>
              <a:ext uri="{FF2B5EF4-FFF2-40B4-BE49-F238E27FC236}">
                <a16:creationId xmlns:a16="http://schemas.microsoft.com/office/drawing/2014/main" id="{A0A5856F-DFEA-0D3B-1271-A29422D5A9D7}"/>
              </a:ext>
            </a:extLst>
          </p:cNvPr>
          <p:cNvSpPr txBox="1"/>
          <p:nvPr/>
        </p:nvSpPr>
        <p:spPr>
          <a:xfrm>
            <a:off x="803746" y="1078070"/>
            <a:ext cx="7669599" cy="276999"/>
          </a:xfrm>
          <a:prstGeom prst="rect">
            <a:avLst/>
          </a:prstGeom>
          <a:noFill/>
        </p:spPr>
        <p:txBody>
          <a:bodyPr wrap="square">
            <a:spAutoFit/>
          </a:bodyPr>
          <a:lstStyle/>
          <a:p>
            <a:pPr algn="ctr"/>
            <a:r>
              <a:rPr lang="en-US" sz="1200" b="1" kern="1200" spc="150" dirty="0">
                <a:solidFill>
                  <a:schemeClr val="dk2"/>
                </a:solidFill>
                <a:latin typeface="Montserrat"/>
                <a:ea typeface="+mn-ea"/>
                <a:cs typeface="+mn-cs"/>
              </a:rPr>
              <a:t>Influenza Death Numbers VS Death Rates of 65+ by State (2009 - 2017)</a:t>
            </a:r>
          </a:p>
        </p:txBody>
      </p:sp>
    </p:spTree>
    <p:extLst>
      <p:ext uri="{BB962C8B-B14F-4D97-AF65-F5344CB8AC3E}">
        <p14:creationId xmlns:p14="http://schemas.microsoft.com/office/powerpoint/2010/main" val="173514599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558"/>
        <p:cNvGrpSpPr/>
        <p:nvPr/>
      </p:nvGrpSpPr>
      <p:grpSpPr>
        <a:xfrm>
          <a:off x="0" y="0"/>
          <a:ext cx="0" cy="0"/>
          <a:chOff x="0" y="0"/>
          <a:chExt cx="0" cy="0"/>
        </a:xfrm>
      </p:grpSpPr>
      <p:sp>
        <p:nvSpPr>
          <p:cNvPr id="8" name="Google Shape;540;p64">
            <a:extLst>
              <a:ext uri="{FF2B5EF4-FFF2-40B4-BE49-F238E27FC236}">
                <a16:creationId xmlns:a16="http://schemas.microsoft.com/office/drawing/2014/main" id="{AF3301A8-4920-592C-78AC-D702391E60AA}"/>
              </a:ext>
            </a:extLst>
          </p:cNvPr>
          <p:cNvSpPr txBox="1">
            <a:spLocks/>
          </p:cNvSpPr>
          <p:nvPr/>
        </p:nvSpPr>
        <p:spPr>
          <a:xfrm>
            <a:off x="928500" y="355649"/>
            <a:ext cx="4323000" cy="497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4800"/>
              <a:buFont typeface="Vidaloka"/>
              <a:buNone/>
              <a:defRPr sz="3000" b="0" i="0" u="none" strike="noStrike" cap="none">
                <a:solidFill>
                  <a:schemeClr val="dk1"/>
                </a:solidFill>
                <a:latin typeface="Vidaloka"/>
                <a:ea typeface="Vidaloka"/>
                <a:cs typeface="Vidaloka"/>
                <a:sym typeface="Vidaloka"/>
              </a:defRPr>
            </a:lvl1pPr>
            <a:lvl2pPr marR="0" lvl="1" algn="ctr" rtl="0">
              <a:lnSpc>
                <a:spcPct val="100000"/>
              </a:lnSpc>
              <a:spcBef>
                <a:spcPts val="0"/>
              </a:spcBef>
              <a:spcAft>
                <a:spcPts val="0"/>
              </a:spcAft>
              <a:buClr>
                <a:schemeClr val="dk1"/>
              </a:buClr>
              <a:buSzPts val="4800"/>
              <a:buFont typeface="Crimson Text"/>
              <a:buNone/>
              <a:defRPr sz="4800" b="0" i="1" u="none" strike="noStrike" cap="none">
                <a:solidFill>
                  <a:schemeClr val="dk1"/>
                </a:solidFill>
                <a:latin typeface="Crimson Text"/>
                <a:ea typeface="Crimson Text"/>
                <a:cs typeface="Crimson Text"/>
                <a:sym typeface="Crimson Text"/>
              </a:defRPr>
            </a:lvl2pPr>
            <a:lvl3pPr marR="0" lvl="2" algn="ctr" rtl="0">
              <a:lnSpc>
                <a:spcPct val="100000"/>
              </a:lnSpc>
              <a:spcBef>
                <a:spcPts val="0"/>
              </a:spcBef>
              <a:spcAft>
                <a:spcPts val="0"/>
              </a:spcAft>
              <a:buClr>
                <a:schemeClr val="dk1"/>
              </a:buClr>
              <a:buSzPts val="4800"/>
              <a:buFont typeface="Crimson Text"/>
              <a:buNone/>
              <a:defRPr sz="4800" b="0" i="1" u="none" strike="noStrike" cap="none">
                <a:solidFill>
                  <a:schemeClr val="dk1"/>
                </a:solidFill>
                <a:latin typeface="Crimson Text"/>
                <a:ea typeface="Crimson Text"/>
                <a:cs typeface="Crimson Text"/>
                <a:sym typeface="Crimson Text"/>
              </a:defRPr>
            </a:lvl3pPr>
            <a:lvl4pPr marR="0" lvl="3" algn="ctr" rtl="0">
              <a:lnSpc>
                <a:spcPct val="100000"/>
              </a:lnSpc>
              <a:spcBef>
                <a:spcPts val="0"/>
              </a:spcBef>
              <a:spcAft>
                <a:spcPts val="0"/>
              </a:spcAft>
              <a:buClr>
                <a:schemeClr val="dk1"/>
              </a:buClr>
              <a:buSzPts val="4800"/>
              <a:buFont typeface="Crimson Text"/>
              <a:buNone/>
              <a:defRPr sz="4800" b="0" i="1" u="none" strike="noStrike" cap="none">
                <a:solidFill>
                  <a:schemeClr val="dk1"/>
                </a:solidFill>
                <a:latin typeface="Crimson Text"/>
                <a:ea typeface="Crimson Text"/>
                <a:cs typeface="Crimson Text"/>
                <a:sym typeface="Crimson Text"/>
              </a:defRPr>
            </a:lvl4pPr>
            <a:lvl5pPr marR="0" lvl="4" algn="ctr" rtl="0">
              <a:lnSpc>
                <a:spcPct val="100000"/>
              </a:lnSpc>
              <a:spcBef>
                <a:spcPts val="0"/>
              </a:spcBef>
              <a:spcAft>
                <a:spcPts val="0"/>
              </a:spcAft>
              <a:buClr>
                <a:schemeClr val="dk1"/>
              </a:buClr>
              <a:buSzPts val="4800"/>
              <a:buFont typeface="Crimson Text"/>
              <a:buNone/>
              <a:defRPr sz="4800" b="0" i="1" u="none" strike="noStrike" cap="none">
                <a:solidFill>
                  <a:schemeClr val="dk1"/>
                </a:solidFill>
                <a:latin typeface="Crimson Text"/>
                <a:ea typeface="Crimson Text"/>
                <a:cs typeface="Crimson Text"/>
                <a:sym typeface="Crimson Text"/>
              </a:defRPr>
            </a:lvl5pPr>
            <a:lvl6pPr marR="0" lvl="5" algn="ctr" rtl="0">
              <a:lnSpc>
                <a:spcPct val="100000"/>
              </a:lnSpc>
              <a:spcBef>
                <a:spcPts val="0"/>
              </a:spcBef>
              <a:spcAft>
                <a:spcPts val="0"/>
              </a:spcAft>
              <a:buClr>
                <a:schemeClr val="dk1"/>
              </a:buClr>
              <a:buSzPts val="4800"/>
              <a:buFont typeface="Crimson Text"/>
              <a:buNone/>
              <a:defRPr sz="4800" b="0" i="1" u="none" strike="noStrike" cap="none">
                <a:solidFill>
                  <a:schemeClr val="dk1"/>
                </a:solidFill>
                <a:latin typeface="Crimson Text"/>
                <a:ea typeface="Crimson Text"/>
                <a:cs typeface="Crimson Text"/>
                <a:sym typeface="Crimson Text"/>
              </a:defRPr>
            </a:lvl6pPr>
            <a:lvl7pPr marR="0" lvl="6" algn="ctr" rtl="0">
              <a:lnSpc>
                <a:spcPct val="100000"/>
              </a:lnSpc>
              <a:spcBef>
                <a:spcPts val="0"/>
              </a:spcBef>
              <a:spcAft>
                <a:spcPts val="0"/>
              </a:spcAft>
              <a:buClr>
                <a:schemeClr val="dk1"/>
              </a:buClr>
              <a:buSzPts val="4800"/>
              <a:buFont typeface="Crimson Text"/>
              <a:buNone/>
              <a:defRPr sz="4800" b="0" i="1" u="none" strike="noStrike" cap="none">
                <a:solidFill>
                  <a:schemeClr val="dk1"/>
                </a:solidFill>
                <a:latin typeface="Crimson Text"/>
                <a:ea typeface="Crimson Text"/>
                <a:cs typeface="Crimson Text"/>
                <a:sym typeface="Crimson Text"/>
              </a:defRPr>
            </a:lvl7pPr>
            <a:lvl8pPr marR="0" lvl="7" algn="ctr" rtl="0">
              <a:lnSpc>
                <a:spcPct val="100000"/>
              </a:lnSpc>
              <a:spcBef>
                <a:spcPts val="0"/>
              </a:spcBef>
              <a:spcAft>
                <a:spcPts val="0"/>
              </a:spcAft>
              <a:buClr>
                <a:schemeClr val="dk1"/>
              </a:buClr>
              <a:buSzPts val="4800"/>
              <a:buFont typeface="Crimson Text"/>
              <a:buNone/>
              <a:defRPr sz="4800" b="0" i="1" u="none" strike="noStrike" cap="none">
                <a:solidFill>
                  <a:schemeClr val="dk1"/>
                </a:solidFill>
                <a:latin typeface="Crimson Text"/>
                <a:ea typeface="Crimson Text"/>
                <a:cs typeface="Crimson Text"/>
                <a:sym typeface="Crimson Text"/>
              </a:defRPr>
            </a:lvl8pPr>
            <a:lvl9pPr marR="0" lvl="8" algn="ctr" rtl="0">
              <a:lnSpc>
                <a:spcPct val="100000"/>
              </a:lnSpc>
              <a:spcBef>
                <a:spcPts val="0"/>
              </a:spcBef>
              <a:spcAft>
                <a:spcPts val="0"/>
              </a:spcAft>
              <a:buClr>
                <a:schemeClr val="dk1"/>
              </a:buClr>
              <a:buSzPts val="4800"/>
              <a:buFont typeface="Crimson Text"/>
              <a:buNone/>
              <a:defRPr sz="4800" b="0" i="1" u="none" strike="noStrike" cap="none">
                <a:solidFill>
                  <a:schemeClr val="dk1"/>
                </a:solidFill>
                <a:latin typeface="Crimson Text"/>
                <a:ea typeface="Crimson Text"/>
                <a:cs typeface="Crimson Text"/>
                <a:sym typeface="Crimson Text"/>
              </a:defRPr>
            </a:lvl9pPr>
          </a:lstStyle>
          <a:p>
            <a:pPr algn="l"/>
            <a:r>
              <a:rPr lang="en-US" dirty="0"/>
              <a:t>Result and Insights</a:t>
            </a:r>
          </a:p>
        </p:txBody>
      </p:sp>
      <p:pic>
        <p:nvPicPr>
          <p:cNvPr id="10" name="Picture 9">
            <a:extLst>
              <a:ext uri="{FF2B5EF4-FFF2-40B4-BE49-F238E27FC236}">
                <a16:creationId xmlns:a16="http://schemas.microsoft.com/office/drawing/2014/main" id="{395976F4-9808-721B-7C44-0DC061DFE967}"/>
              </a:ext>
            </a:extLst>
          </p:cNvPr>
          <p:cNvPicPr>
            <a:picLocks noChangeAspect="1"/>
          </p:cNvPicPr>
          <p:nvPr/>
        </p:nvPicPr>
        <p:blipFill>
          <a:blip r:embed="rId3"/>
          <a:stretch>
            <a:fillRect/>
          </a:stretch>
        </p:blipFill>
        <p:spPr>
          <a:xfrm>
            <a:off x="1635878" y="1061295"/>
            <a:ext cx="5872244" cy="3020909"/>
          </a:xfrm>
          <a:prstGeom prst="rect">
            <a:avLst/>
          </a:prstGeom>
          <a:ln w="19050">
            <a:solidFill>
              <a:schemeClr val="accent1">
                <a:shade val="95000"/>
                <a:satMod val="105000"/>
              </a:schemeClr>
            </a:solidFill>
          </a:ln>
        </p:spPr>
      </p:pic>
      <p:sp>
        <p:nvSpPr>
          <p:cNvPr id="12" name="TextBox 11">
            <a:extLst>
              <a:ext uri="{FF2B5EF4-FFF2-40B4-BE49-F238E27FC236}">
                <a16:creationId xmlns:a16="http://schemas.microsoft.com/office/drawing/2014/main" id="{D0691BE2-B72F-4C1C-5B8E-8ACEF3333B1A}"/>
              </a:ext>
            </a:extLst>
          </p:cNvPr>
          <p:cNvSpPr txBox="1"/>
          <p:nvPr/>
        </p:nvSpPr>
        <p:spPr>
          <a:xfrm>
            <a:off x="641643" y="4227160"/>
            <a:ext cx="7669599" cy="461665"/>
          </a:xfrm>
          <a:prstGeom prst="rect">
            <a:avLst/>
          </a:prstGeom>
          <a:noFill/>
        </p:spPr>
        <p:txBody>
          <a:bodyPr wrap="square">
            <a:spAutoFit/>
          </a:bodyPr>
          <a:lstStyle/>
          <a:p>
            <a:pPr algn="ctr"/>
            <a:r>
              <a:rPr lang="en-US" sz="1200" kern="1200" spc="150" dirty="0">
                <a:solidFill>
                  <a:schemeClr val="dk2"/>
                </a:solidFill>
                <a:latin typeface="Montserrat"/>
                <a:ea typeface="+mn-ea"/>
                <a:cs typeface="+mn-cs"/>
              </a:rPr>
              <a:t>Based on the analyzed data</a:t>
            </a:r>
            <a:r>
              <a:rPr lang="en-US" sz="1200" b="1" kern="1200" spc="150" dirty="0">
                <a:solidFill>
                  <a:schemeClr val="dk2"/>
                </a:solidFill>
                <a:latin typeface="Montserrat"/>
                <a:ea typeface="+mn-ea"/>
                <a:cs typeface="+mn-cs"/>
              </a:rPr>
              <a:t>, the highest death numbers</a:t>
            </a:r>
            <a:r>
              <a:rPr lang="en-US" sz="1200" kern="1200" spc="150" dirty="0">
                <a:solidFill>
                  <a:schemeClr val="dk2"/>
                </a:solidFill>
                <a:latin typeface="Montserrat"/>
                <a:ea typeface="+mn-ea"/>
                <a:cs typeface="+mn-cs"/>
              </a:rPr>
              <a:t> occur in the first and fourth quarters, which correspond to </a:t>
            </a:r>
            <a:r>
              <a:rPr lang="en-US" sz="1200" b="1" kern="1200" spc="150" dirty="0">
                <a:solidFill>
                  <a:schemeClr val="dk2"/>
                </a:solidFill>
                <a:latin typeface="Montserrat"/>
                <a:ea typeface="+mn-ea"/>
                <a:cs typeface="+mn-cs"/>
              </a:rPr>
              <a:t>the fall and winter seasons</a:t>
            </a:r>
            <a:r>
              <a:rPr lang="en-US" sz="1200" kern="1200" spc="150" dirty="0">
                <a:solidFill>
                  <a:schemeClr val="dk2"/>
                </a:solidFill>
                <a:latin typeface="Montserrat"/>
                <a:ea typeface="+mn-ea"/>
                <a:cs typeface="+mn-cs"/>
              </a:rPr>
              <a:t>.</a:t>
            </a: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533">
          <a:extLst>
            <a:ext uri="{FF2B5EF4-FFF2-40B4-BE49-F238E27FC236}">
              <a16:creationId xmlns:a16="http://schemas.microsoft.com/office/drawing/2014/main" id="{CA061DF7-B625-0CDB-01F6-634234E69330}"/>
            </a:ext>
          </a:extLst>
        </p:cNvPr>
        <p:cNvGrpSpPr/>
        <p:nvPr/>
      </p:nvGrpSpPr>
      <p:grpSpPr>
        <a:xfrm>
          <a:off x="0" y="0"/>
          <a:ext cx="0" cy="0"/>
          <a:chOff x="0" y="0"/>
          <a:chExt cx="0" cy="0"/>
        </a:xfrm>
      </p:grpSpPr>
      <p:sp>
        <p:nvSpPr>
          <p:cNvPr id="2" name="Google Shape;540;p64">
            <a:extLst>
              <a:ext uri="{FF2B5EF4-FFF2-40B4-BE49-F238E27FC236}">
                <a16:creationId xmlns:a16="http://schemas.microsoft.com/office/drawing/2014/main" id="{45B62010-4DC8-545F-D9F8-9720D7094696}"/>
              </a:ext>
            </a:extLst>
          </p:cNvPr>
          <p:cNvSpPr txBox="1">
            <a:spLocks/>
          </p:cNvSpPr>
          <p:nvPr/>
        </p:nvSpPr>
        <p:spPr>
          <a:xfrm>
            <a:off x="928500" y="355649"/>
            <a:ext cx="4323000" cy="497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4800"/>
              <a:buFont typeface="Vidaloka"/>
              <a:buNone/>
              <a:defRPr sz="3000" b="0" i="0" u="none" strike="noStrike" cap="none">
                <a:solidFill>
                  <a:schemeClr val="dk1"/>
                </a:solidFill>
                <a:latin typeface="Vidaloka"/>
                <a:ea typeface="Vidaloka"/>
                <a:cs typeface="Vidaloka"/>
                <a:sym typeface="Vidaloka"/>
              </a:defRPr>
            </a:lvl1pPr>
            <a:lvl2pPr marR="0" lvl="1" algn="ctr" rtl="0">
              <a:lnSpc>
                <a:spcPct val="100000"/>
              </a:lnSpc>
              <a:spcBef>
                <a:spcPts val="0"/>
              </a:spcBef>
              <a:spcAft>
                <a:spcPts val="0"/>
              </a:spcAft>
              <a:buClr>
                <a:schemeClr val="dk1"/>
              </a:buClr>
              <a:buSzPts val="4800"/>
              <a:buFont typeface="Crimson Text"/>
              <a:buNone/>
              <a:defRPr sz="4800" b="0" i="1" u="none" strike="noStrike" cap="none">
                <a:solidFill>
                  <a:schemeClr val="dk1"/>
                </a:solidFill>
                <a:latin typeface="Crimson Text"/>
                <a:ea typeface="Crimson Text"/>
                <a:cs typeface="Crimson Text"/>
                <a:sym typeface="Crimson Text"/>
              </a:defRPr>
            </a:lvl2pPr>
            <a:lvl3pPr marR="0" lvl="2" algn="ctr" rtl="0">
              <a:lnSpc>
                <a:spcPct val="100000"/>
              </a:lnSpc>
              <a:spcBef>
                <a:spcPts val="0"/>
              </a:spcBef>
              <a:spcAft>
                <a:spcPts val="0"/>
              </a:spcAft>
              <a:buClr>
                <a:schemeClr val="dk1"/>
              </a:buClr>
              <a:buSzPts val="4800"/>
              <a:buFont typeface="Crimson Text"/>
              <a:buNone/>
              <a:defRPr sz="4800" b="0" i="1" u="none" strike="noStrike" cap="none">
                <a:solidFill>
                  <a:schemeClr val="dk1"/>
                </a:solidFill>
                <a:latin typeface="Crimson Text"/>
                <a:ea typeface="Crimson Text"/>
                <a:cs typeface="Crimson Text"/>
                <a:sym typeface="Crimson Text"/>
              </a:defRPr>
            </a:lvl3pPr>
            <a:lvl4pPr marR="0" lvl="3" algn="ctr" rtl="0">
              <a:lnSpc>
                <a:spcPct val="100000"/>
              </a:lnSpc>
              <a:spcBef>
                <a:spcPts val="0"/>
              </a:spcBef>
              <a:spcAft>
                <a:spcPts val="0"/>
              </a:spcAft>
              <a:buClr>
                <a:schemeClr val="dk1"/>
              </a:buClr>
              <a:buSzPts val="4800"/>
              <a:buFont typeface="Crimson Text"/>
              <a:buNone/>
              <a:defRPr sz="4800" b="0" i="1" u="none" strike="noStrike" cap="none">
                <a:solidFill>
                  <a:schemeClr val="dk1"/>
                </a:solidFill>
                <a:latin typeface="Crimson Text"/>
                <a:ea typeface="Crimson Text"/>
                <a:cs typeface="Crimson Text"/>
                <a:sym typeface="Crimson Text"/>
              </a:defRPr>
            </a:lvl4pPr>
            <a:lvl5pPr marR="0" lvl="4" algn="ctr" rtl="0">
              <a:lnSpc>
                <a:spcPct val="100000"/>
              </a:lnSpc>
              <a:spcBef>
                <a:spcPts val="0"/>
              </a:spcBef>
              <a:spcAft>
                <a:spcPts val="0"/>
              </a:spcAft>
              <a:buClr>
                <a:schemeClr val="dk1"/>
              </a:buClr>
              <a:buSzPts val="4800"/>
              <a:buFont typeface="Crimson Text"/>
              <a:buNone/>
              <a:defRPr sz="4800" b="0" i="1" u="none" strike="noStrike" cap="none">
                <a:solidFill>
                  <a:schemeClr val="dk1"/>
                </a:solidFill>
                <a:latin typeface="Crimson Text"/>
                <a:ea typeface="Crimson Text"/>
                <a:cs typeface="Crimson Text"/>
                <a:sym typeface="Crimson Text"/>
              </a:defRPr>
            </a:lvl5pPr>
            <a:lvl6pPr marR="0" lvl="5" algn="ctr" rtl="0">
              <a:lnSpc>
                <a:spcPct val="100000"/>
              </a:lnSpc>
              <a:spcBef>
                <a:spcPts val="0"/>
              </a:spcBef>
              <a:spcAft>
                <a:spcPts val="0"/>
              </a:spcAft>
              <a:buClr>
                <a:schemeClr val="dk1"/>
              </a:buClr>
              <a:buSzPts val="4800"/>
              <a:buFont typeface="Crimson Text"/>
              <a:buNone/>
              <a:defRPr sz="4800" b="0" i="1" u="none" strike="noStrike" cap="none">
                <a:solidFill>
                  <a:schemeClr val="dk1"/>
                </a:solidFill>
                <a:latin typeface="Crimson Text"/>
                <a:ea typeface="Crimson Text"/>
                <a:cs typeface="Crimson Text"/>
                <a:sym typeface="Crimson Text"/>
              </a:defRPr>
            </a:lvl6pPr>
            <a:lvl7pPr marR="0" lvl="6" algn="ctr" rtl="0">
              <a:lnSpc>
                <a:spcPct val="100000"/>
              </a:lnSpc>
              <a:spcBef>
                <a:spcPts val="0"/>
              </a:spcBef>
              <a:spcAft>
                <a:spcPts val="0"/>
              </a:spcAft>
              <a:buClr>
                <a:schemeClr val="dk1"/>
              </a:buClr>
              <a:buSzPts val="4800"/>
              <a:buFont typeface="Crimson Text"/>
              <a:buNone/>
              <a:defRPr sz="4800" b="0" i="1" u="none" strike="noStrike" cap="none">
                <a:solidFill>
                  <a:schemeClr val="dk1"/>
                </a:solidFill>
                <a:latin typeface="Crimson Text"/>
                <a:ea typeface="Crimson Text"/>
                <a:cs typeface="Crimson Text"/>
                <a:sym typeface="Crimson Text"/>
              </a:defRPr>
            </a:lvl7pPr>
            <a:lvl8pPr marR="0" lvl="7" algn="ctr" rtl="0">
              <a:lnSpc>
                <a:spcPct val="100000"/>
              </a:lnSpc>
              <a:spcBef>
                <a:spcPts val="0"/>
              </a:spcBef>
              <a:spcAft>
                <a:spcPts val="0"/>
              </a:spcAft>
              <a:buClr>
                <a:schemeClr val="dk1"/>
              </a:buClr>
              <a:buSzPts val="4800"/>
              <a:buFont typeface="Crimson Text"/>
              <a:buNone/>
              <a:defRPr sz="4800" b="0" i="1" u="none" strike="noStrike" cap="none">
                <a:solidFill>
                  <a:schemeClr val="dk1"/>
                </a:solidFill>
                <a:latin typeface="Crimson Text"/>
                <a:ea typeface="Crimson Text"/>
                <a:cs typeface="Crimson Text"/>
                <a:sym typeface="Crimson Text"/>
              </a:defRPr>
            </a:lvl8pPr>
            <a:lvl9pPr marR="0" lvl="8" algn="ctr" rtl="0">
              <a:lnSpc>
                <a:spcPct val="100000"/>
              </a:lnSpc>
              <a:spcBef>
                <a:spcPts val="0"/>
              </a:spcBef>
              <a:spcAft>
                <a:spcPts val="0"/>
              </a:spcAft>
              <a:buClr>
                <a:schemeClr val="dk1"/>
              </a:buClr>
              <a:buSzPts val="4800"/>
              <a:buFont typeface="Crimson Text"/>
              <a:buNone/>
              <a:defRPr sz="4800" b="0" i="1" u="none" strike="noStrike" cap="none">
                <a:solidFill>
                  <a:schemeClr val="dk1"/>
                </a:solidFill>
                <a:latin typeface="Crimson Text"/>
                <a:ea typeface="Crimson Text"/>
                <a:cs typeface="Crimson Text"/>
                <a:sym typeface="Crimson Text"/>
              </a:defRPr>
            </a:lvl9pPr>
          </a:lstStyle>
          <a:p>
            <a:pPr algn="l"/>
            <a:r>
              <a:rPr lang="en-US" dirty="0"/>
              <a:t>Recommendations</a:t>
            </a:r>
          </a:p>
        </p:txBody>
      </p:sp>
      <p:sp>
        <p:nvSpPr>
          <p:cNvPr id="6" name="TextBox 5">
            <a:extLst>
              <a:ext uri="{FF2B5EF4-FFF2-40B4-BE49-F238E27FC236}">
                <a16:creationId xmlns:a16="http://schemas.microsoft.com/office/drawing/2014/main" id="{FEC3BA1E-8F37-CF74-3612-9CDFE29B9DCD}"/>
              </a:ext>
            </a:extLst>
          </p:cNvPr>
          <p:cNvSpPr txBox="1"/>
          <p:nvPr/>
        </p:nvSpPr>
        <p:spPr>
          <a:xfrm>
            <a:off x="644978" y="1003740"/>
            <a:ext cx="7854043" cy="3759619"/>
          </a:xfrm>
          <a:prstGeom prst="rect">
            <a:avLst/>
          </a:prstGeom>
          <a:noFill/>
        </p:spPr>
        <p:txBody>
          <a:bodyPr wrap="square">
            <a:spAutoFit/>
          </a:bodyPr>
          <a:lstStyle/>
          <a:p>
            <a:pPr>
              <a:lnSpc>
                <a:spcPct val="150000"/>
              </a:lnSpc>
            </a:pPr>
            <a:r>
              <a:rPr lang="en-US" sz="1200" b="1" dirty="0">
                <a:latin typeface="Montserrat" pitchFamily="2" charset="0"/>
              </a:rPr>
              <a:t>Staffing Based on Risk:</a:t>
            </a:r>
            <a:r>
              <a:rPr lang="en-US" sz="1200" dirty="0">
                <a:latin typeface="Montserrat" pitchFamily="2" charset="0"/>
              </a:rPr>
              <a:t> </a:t>
            </a:r>
          </a:p>
          <a:p>
            <a:pPr>
              <a:lnSpc>
                <a:spcPct val="150000"/>
              </a:lnSpc>
            </a:pPr>
            <a:r>
              <a:rPr lang="en-US" sz="1000" dirty="0">
                <a:latin typeface="Montserrat" pitchFamily="2" charset="0"/>
              </a:rPr>
              <a:t>Clinics should allocate additional staff and resources to individuals aged 55 and older, particularly during the first and fourth quarters, when the risk of influenza-related deaths is highest.</a:t>
            </a:r>
          </a:p>
          <a:p>
            <a:pPr>
              <a:lnSpc>
                <a:spcPct val="150000"/>
              </a:lnSpc>
            </a:pPr>
            <a:r>
              <a:rPr lang="en-US" sz="1200" b="1" dirty="0">
                <a:latin typeface="Montserrat" pitchFamily="2" charset="0"/>
              </a:rPr>
              <a:t>Geographic Focus:</a:t>
            </a:r>
            <a:r>
              <a:rPr lang="en-US" sz="1200" dirty="0">
                <a:latin typeface="Montserrat" pitchFamily="2" charset="0"/>
              </a:rPr>
              <a:t> </a:t>
            </a:r>
          </a:p>
          <a:p>
            <a:pPr>
              <a:lnSpc>
                <a:spcPct val="150000"/>
              </a:lnSpc>
            </a:pPr>
            <a:r>
              <a:rPr lang="en-US" sz="1000" dirty="0">
                <a:latin typeface="Montserrat" pitchFamily="2" charset="0"/>
              </a:rPr>
              <a:t>Health systems in the ten most affected states (as identified in our analysis) should receive extra resources and staff, especially during flu season, to help reduce mortality rates.</a:t>
            </a:r>
          </a:p>
          <a:p>
            <a:pPr>
              <a:lnSpc>
                <a:spcPct val="150000"/>
              </a:lnSpc>
            </a:pPr>
            <a:r>
              <a:rPr lang="en-US" sz="1200" b="1" dirty="0">
                <a:latin typeface="Montserrat" pitchFamily="2" charset="0"/>
              </a:rPr>
              <a:t>Continuous Monitoring:</a:t>
            </a:r>
            <a:r>
              <a:rPr lang="en-US" sz="1200" dirty="0">
                <a:latin typeface="Montserrat" pitchFamily="2" charset="0"/>
              </a:rPr>
              <a:t> </a:t>
            </a:r>
          </a:p>
          <a:p>
            <a:pPr>
              <a:lnSpc>
                <a:spcPct val="150000"/>
              </a:lnSpc>
            </a:pPr>
            <a:r>
              <a:rPr lang="en-US" sz="1000" dirty="0">
                <a:latin typeface="Montserrat" pitchFamily="2" charset="0"/>
              </a:rPr>
              <a:t>The eight states predicted to experience rising influenza-related deaths post-2017 should be continuously monitored to ensure their preparedness, as influenza death rates tend to peak during the fall and winter seasons.</a:t>
            </a:r>
          </a:p>
          <a:p>
            <a:pPr>
              <a:lnSpc>
                <a:spcPct val="150000"/>
              </a:lnSpc>
            </a:pPr>
            <a:r>
              <a:rPr lang="en-US" sz="1200" b="1" dirty="0">
                <a:latin typeface="Montserrat" pitchFamily="2" charset="0"/>
              </a:rPr>
              <a:t>Vaccination and Education:</a:t>
            </a:r>
            <a:r>
              <a:rPr lang="en-US" sz="1200" dirty="0">
                <a:latin typeface="Montserrat" pitchFamily="2" charset="0"/>
              </a:rPr>
              <a:t> </a:t>
            </a:r>
          </a:p>
          <a:p>
            <a:pPr>
              <a:lnSpc>
                <a:spcPct val="150000"/>
              </a:lnSpc>
            </a:pPr>
            <a:r>
              <a:rPr lang="en-US" sz="1000" dirty="0">
                <a:latin typeface="Montserrat" pitchFamily="2" charset="0"/>
              </a:rPr>
              <a:t>Efforts to strengthen vaccination campaigns for high-risk groups should be prioritized, with a focus on educating the public—particularly in states most heavily affected by influenza.</a:t>
            </a:r>
          </a:p>
          <a:p>
            <a:pPr>
              <a:lnSpc>
                <a:spcPct val="150000"/>
              </a:lnSpc>
            </a:pPr>
            <a:r>
              <a:rPr lang="en-US" sz="1200" b="1" dirty="0">
                <a:latin typeface="Montserrat" pitchFamily="2" charset="0"/>
              </a:rPr>
              <a:t>Data-Driven Planning:</a:t>
            </a:r>
            <a:r>
              <a:rPr lang="en-US" sz="1200" dirty="0">
                <a:latin typeface="Montserrat" pitchFamily="2" charset="0"/>
              </a:rPr>
              <a:t> </a:t>
            </a:r>
          </a:p>
          <a:p>
            <a:pPr>
              <a:lnSpc>
                <a:spcPct val="150000"/>
              </a:lnSpc>
            </a:pPr>
            <a:r>
              <a:rPr lang="en-US" sz="1000" dirty="0">
                <a:latin typeface="Montserrat" pitchFamily="2" charset="0"/>
              </a:rPr>
              <a:t>Predictive models should be used to plan staffing and resource allocation in advance of peak influenza season, ensuring that clinics are adequately prepared to handle the increased demand.</a:t>
            </a:r>
          </a:p>
        </p:txBody>
      </p:sp>
    </p:spTree>
    <p:extLst>
      <p:ext uri="{BB962C8B-B14F-4D97-AF65-F5344CB8AC3E}">
        <p14:creationId xmlns:p14="http://schemas.microsoft.com/office/powerpoint/2010/main" val="135067461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493">
          <a:extLst>
            <a:ext uri="{FF2B5EF4-FFF2-40B4-BE49-F238E27FC236}">
              <a16:creationId xmlns:a16="http://schemas.microsoft.com/office/drawing/2014/main" id="{5F5B3F7B-951E-C705-9F1C-C3D686CF67B8}"/>
            </a:ext>
          </a:extLst>
        </p:cNvPr>
        <p:cNvGrpSpPr/>
        <p:nvPr/>
      </p:nvGrpSpPr>
      <p:grpSpPr>
        <a:xfrm>
          <a:off x="0" y="0"/>
          <a:ext cx="0" cy="0"/>
          <a:chOff x="0" y="0"/>
          <a:chExt cx="0" cy="0"/>
        </a:xfrm>
      </p:grpSpPr>
      <p:sp>
        <p:nvSpPr>
          <p:cNvPr id="498" name="Google Shape;498;p61">
            <a:extLst>
              <a:ext uri="{FF2B5EF4-FFF2-40B4-BE49-F238E27FC236}">
                <a16:creationId xmlns:a16="http://schemas.microsoft.com/office/drawing/2014/main" id="{6454D5D5-7170-4553-D5E6-DCABBE13703F}"/>
              </a:ext>
            </a:extLst>
          </p:cNvPr>
          <p:cNvSpPr txBox="1">
            <a:spLocks noGrp="1"/>
          </p:cNvSpPr>
          <p:nvPr>
            <p:ph type="subTitle" idx="4"/>
          </p:nvPr>
        </p:nvSpPr>
        <p:spPr>
          <a:xfrm>
            <a:off x="1011834" y="1727689"/>
            <a:ext cx="7120332" cy="1688121"/>
          </a:xfrm>
          <a:prstGeom prst="rect">
            <a:avLst/>
          </a:prstGeom>
        </p:spPr>
        <p:txBody>
          <a:bodyPr spcFirstLastPara="1" wrap="square" lIns="91425" tIns="91425" rIns="91425" bIns="91425" anchor="t" anchorCtr="0">
            <a:noAutofit/>
          </a:bodyPr>
          <a:lstStyle/>
          <a:p>
            <a:pPr>
              <a:lnSpc>
                <a:spcPct val="150000"/>
              </a:lnSpc>
            </a:pPr>
            <a:r>
              <a:rPr lang="en-US" sz="4400" dirty="0" err="1"/>
              <a:t>Rockbuster</a:t>
            </a:r>
            <a:r>
              <a:rPr lang="en-US" sz="4400" dirty="0"/>
              <a:t> Stealth</a:t>
            </a:r>
          </a:p>
          <a:p>
            <a:pPr>
              <a:lnSpc>
                <a:spcPct val="150000"/>
              </a:lnSpc>
            </a:pPr>
            <a:r>
              <a:rPr lang="en-US" sz="1800" dirty="0"/>
              <a:t>Strategy analysis for the new online video service</a:t>
            </a:r>
          </a:p>
        </p:txBody>
      </p:sp>
    </p:spTree>
    <p:extLst>
      <p:ext uri="{BB962C8B-B14F-4D97-AF65-F5344CB8AC3E}">
        <p14:creationId xmlns:p14="http://schemas.microsoft.com/office/powerpoint/2010/main" val="380119533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493">
          <a:extLst>
            <a:ext uri="{FF2B5EF4-FFF2-40B4-BE49-F238E27FC236}">
              <a16:creationId xmlns:a16="http://schemas.microsoft.com/office/drawing/2014/main" id="{87D858EA-DB0A-0D83-A0E3-87FF2B7D1046}"/>
            </a:ext>
          </a:extLst>
        </p:cNvPr>
        <p:cNvGrpSpPr/>
        <p:nvPr/>
      </p:nvGrpSpPr>
      <p:grpSpPr>
        <a:xfrm>
          <a:off x="0" y="0"/>
          <a:ext cx="0" cy="0"/>
          <a:chOff x="0" y="0"/>
          <a:chExt cx="0" cy="0"/>
        </a:xfrm>
      </p:grpSpPr>
      <p:sp>
        <p:nvSpPr>
          <p:cNvPr id="5" name="Google Shape;498;p61">
            <a:extLst>
              <a:ext uri="{FF2B5EF4-FFF2-40B4-BE49-F238E27FC236}">
                <a16:creationId xmlns:a16="http://schemas.microsoft.com/office/drawing/2014/main" id="{505D3FB0-F5BD-8EAC-56F0-359DB9DD1402}"/>
              </a:ext>
            </a:extLst>
          </p:cNvPr>
          <p:cNvSpPr txBox="1">
            <a:spLocks/>
          </p:cNvSpPr>
          <p:nvPr/>
        </p:nvSpPr>
        <p:spPr>
          <a:xfrm>
            <a:off x="1" y="244931"/>
            <a:ext cx="2661551" cy="463731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ctr" rtl="0">
              <a:lnSpc>
                <a:spcPct val="100000"/>
              </a:lnSpc>
              <a:spcBef>
                <a:spcPts val="0"/>
              </a:spcBef>
              <a:spcAft>
                <a:spcPts val="0"/>
              </a:spcAft>
              <a:buClr>
                <a:schemeClr val="dk2"/>
              </a:buClr>
              <a:buSzPts val="1400"/>
              <a:buFont typeface="Montserrat"/>
              <a:buNone/>
              <a:defRPr sz="1400" b="0" i="0" u="none" strike="noStrike" cap="none">
                <a:solidFill>
                  <a:schemeClr val="dk2"/>
                </a:solidFill>
                <a:latin typeface="Montserrat"/>
                <a:ea typeface="Montserrat"/>
                <a:cs typeface="Montserrat"/>
                <a:sym typeface="Montserrat"/>
              </a:defRPr>
            </a:lvl1pPr>
            <a:lvl2pPr marL="914400" marR="0" lvl="1" indent="-317500" algn="ctr" rtl="0">
              <a:lnSpc>
                <a:spcPct val="115000"/>
              </a:lnSpc>
              <a:spcBef>
                <a:spcPts val="0"/>
              </a:spcBef>
              <a:spcAft>
                <a:spcPts val="0"/>
              </a:spcAft>
              <a:buClr>
                <a:schemeClr val="dk2"/>
              </a:buClr>
              <a:buSzPts val="1400"/>
              <a:buFont typeface="Montserrat"/>
              <a:buNone/>
              <a:defRPr sz="1400" b="0" i="0" u="none" strike="noStrike" cap="none">
                <a:solidFill>
                  <a:schemeClr val="dk2"/>
                </a:solidFill>
                <a:latin typeface="Montserrat"/>
                <a:ea typeface="Montserrat"/>
                <a:cs typeface="Montserrat"/>
                <a:sym typeface="Montserrat"/>
              </a:defRPr>
            </a:lvl2pPr>
            <a:lvl3pPr marL="1371600" marR="0" lvl="2" indent="-317500" algn="ctr" rtl="0">
              <a:lnSpc>
                <a:spcPct val="115000"/>
              </a:lnSpc>
              <a:spcBef>
                <a:spcPts val="0"/>
              </a:spcBef>
              <a:spcAft>
                <a:spcPts val="0"/>
              </a:spcAft>
              <a:buClr>
                <a:schemeClr val="dk2"/>
              </a:buClr>
              <a:buSzPts val="1400"/>
              <a:buFont typeface="Montserrat"/>
              <a:buNone/>
              <a:defRPr sz="1400" b="0" i="0" u="none" strike="noStrike" cap="none">
                <a:solidFill>
                  <a:schemeClr val="dk2"/>
                </a:solidFill>
                <a:latin typeface="Montserrat"/>
                <a:ea typeface="Montserrat"/>
                <a:cs typeface="Montserrat"/>
                <a:sym typeface="Montserrat"/>
              </a:defRPr>
            </a:lvl3pPr>
            <a:lvl4pPr marL="1828800" marR="0" lvl="3" indent="-317500" algn="ctr" rtl="0">
              <a:lnSpc>
                <a:spcPct val="115000"/>
              </a:lnSpc>
              <a:spcBef>
                <a:spcPts val="0"/>
              </a:spcBef>
              <a:spcAft>
                <a:spcPts val="0"/>
              </a:spcAft>
              <a:buClr>
                <a:schemeClr val="dk2"/>
              </a:buClr>
              <a:buSzPts val="1400"/>
              <a:buFont typeface="Montserrat"/>
              <a:buNone/>
              <a:defRPr sz="1400" b="0" i="0" u="none" strike="noStrike" cap="none">
                <a:solidFill>
                  <a:schemeClr val="dk2"/>
                </a:solidFill>
                <a:latin typeface="Montserrat"/>
                <a:ea typeface="Montserrat"/>
                <a:cs typeface="Montserrat"/>
                <a:sym typeface="Montserrat"/>
              </a:defRPr>
            </a:lvl4pPr>
            <a:lvl5pPr marL="2286000" marR="0" lvl="4" indent="-317500" algn="ctr" rtl="0">
              <a:lnSpc>
                <a:spcPct val="115000"/>
              </a:lnSpc>
              <a:spcBef>
                <a:spcPts val="0"/>
              </a:spcBef>
              <a:spcAft>
                <a:spcPts val="0"/>
              </a:spcAft>
              <a:buClr>
                <a:schemeClr val="dk2"/>
              </a:buClr>
              <a:buSzPts val="1400"/>
              <a:buFont typeface="Montserrat"/>
              <a:buNone/>
              <a:defRPr sz="1400" b="0" i="0" u="none" strike="noStrike" cap="none">
                <a:solidFill>
                  <a:schemeClr val="dk2"/>
                </a:solidFill>
                <a:latin typeface="Montserrat"/>
                <a:ea typeface="Montserrat"/>
                <a:cs typeface="Montserrat"/>
                <a:sym typeface="Montserrat"/>
              </a:defRPr>
            </a:lvl5pPr>
            <a:lvl6pPr marL="2743200" marR="0" lvl="5" indent="-317500" algn="ctr" rtl="0">
              <a:lnSpc>
                <a:spcPct val="115000"/>
              </a:lnSpc>
              <a:spcBef>
                <a:spcPts val="0"/>
              </a:spcBef>
              <a:spcAft>
                <a:spcPts val="0"/>
              </a:spcAft>
              <a:buClr>
                <a:schemeClr val="dk2"/>
              </a:buClr>
              <a:buSzPts val="1400"/>
              <a:buFont typeface="Montserrat"/>
              <a:buNone/>
              <a:defRPr sz="1400" b="0" i="0" u="none" strike="noStrike" cap="none">
                <a:solidFill>
                  <a:schemeClr val="dk2"/>
                </a:solidFill>
                <a:latin typeface="Montserrat"/>
                <a:ea typeface="Montserrat"/>
                <a:cs typeface="Montserrat"/>
                <a:sym typeface="Montserrat"/>
              </a:defRPr>
            </a:lvl6pPr>
            <a:lvl7pPr marL="3200400" marR="0" lvl="6" indent="-317500" algn="ctr" rtl="0">
              <a:lnSpc>
                <a:spcPct val="115000"/>
              </a:lnSpc>
              <a:spcBef>
                <a:spcPts val="0"/>
              </a:spcBef>
              <a:spcAft>
                <a:spcPts val="0"/>
              </a:spcAft>
              <a:buClr>
                <a:schemeClr val="dk2"/>
              </a:buClr>
              <a:buSzPts val="1400"/>
              <a:buFont typeface="Montserrat"/>
              <a:buNone/>
              <a:defRPr sz="1400" b="0" i="0" u="none" strike="noStrike" cap="none">
                <a:solidFill>
                  <a:schemeClr val="dk2"/>
                </a:solidFill>
                <a:latin typeface="Montserrat"/>
                <a:ea typeface="Montserrat"/>
                <a:cs typeface="Montserrat"/>
                <a:sym typeface="Montserrat"/>
              </a:defRPr>
            </a:lvl7pPr>
            <a:lvl8pPr marL="3657600" marR="0" lvl="7" indent="-317500" algn="ctr" rtl="0">
              <a:lnSpc>
                <a:spcPct val="115000"/>
              </a:lnSpc>
              <a:spcBef>
                <a:spcPts val="0"/>
              </a:spcBef>
              <a:spcAft>
                <a:spcPts val="0"/>
              </a:spcAft>
              <a:buClr>
                <a:schemeClr val="dk2"/>
              </a:buClr>
              <a:buSzPts val="1400"/>
              <a:buFont typeface="Montserrat"/>
              <a:buNone/>
              <a:defRPr sz="1400" b="0" i="0" u="none" strike="noStrike" cap="none">
                <a:solidFill>
                  <a:schemeClr val="dk2"/>
                </a:solidFill>
                <a:latin typeface="Montserrat"/>
                <a:ea typeface="Montserrat"/>
                <a:cs typeface="Montserrat"/>
                <a:sym typeface="Montserrat"/>
              </a:defRPr>
            </a:lvl8pPr>
            <a:lvl9pPr marL="4114800" marR="0" lvl="8" indent="-317500" algn="ctr" rtl="0">
              <a:lnSpc>
                <a:spcPct val="115000"/>
              </a:lnSpc>
              <a:spcBef>
                <a:spcPts val="0"/>
              </a:spcBef>
              <a:spcAft>
                <a:spcPts val="0"/>
              </a:spcAft>
              <a:buClr>
                <a:schemeClr val="dk2"/>
              </a:buClr>
              <a:buSzPts val="1400"/>
              <a:buFont typeface="Montserrat"/>
              <a:buNone/>
              <a:defRPr sz="1400" b="0" i="0" u="none" strike="noStrike" cap="none">
                <a:solidFill>
                  <a:schemeClr val="dk2"/>
                </a:solidFill>
                <a:latin typeface="Montserrat"/>
                <a:ea typeface="Montserrat"/>
                <a:cs typeface="Montserrat"/>
                <a:sym typeface="Montserrat"/>
              </a:defRPr>
            </a:lvl9pPr>
          </a:lstStyle>
          <a:p>
            <a:pPr algn="l">
              <a:lnSpc>
                <a:spcPct val="150000"/>
              </a:lnSpc>
            </a:pPr>
            <a:r>
              <a:rPr lang="en-US" b="1" dirty="0" err="1"/>
              <a:t>Rockbuster</a:t>
            </a:r>
            <a:r>
              <a:rPr lang="en-US" b="1" dirty="0"/>
              <a:t> Stealth</a:t>
            </a:r>
          </a:p>
          <a:p>
            <a:pPr algn="l">
              <a:lnSpc>
                <a:spcPct val="150000"/>
              </a:lnSpc>
            </a:pPr>
            <a:r>
              <a:rPr lang="en-US" sz="1000" dirty="0"/>
              <a:t>Strategy analysis for the new online </a:t>
            </a:r>
          </a:p>
          <a:p>
            <a:pPr algn="l">
              <a:lnSpc>
                <a:spcPct val="150000"/>
              </a:lnSpc>
            </a:pPr>
            <a:r>
              <a:rPr lang="en-US" sz="1000" dirty="0"/>
              <a:t>video service</a:t>
            </a:r>
          </a:p>
          <a:p>
            <a:pPr algn="l">
              <a:lnSpc>
                <a:spcPct val="150000"/>
              </a:lnSpc>
            </a:pPr>
            <a:r>
              <a:rPr lang="en-US" b="1" dirty="0"/>
              <a:t>Background</a:t>
            </a:r>
            <a:r>
              <a:rPr lang="en-US" dirty="0"/>
              <a:t> </a:t>
            </a:r>
            <a:endParaRPr lang="en-US" sz="1000" dirty="0"/>
          </a:p>
          <a:p>
            <a:pPr algn="l">
              <a:lnSpc>
                <a:spcPct val="150000"/>
              </a:lnSpc>
            </a:pPr>
            <a:r>
              <a:rPr lang="en-US" sz="1000" dirty="0" err="1"/>
              <a:t>Rockbuster</a:t>
            </a:r>
            <a:r>
              <a:rPr lang="en-US" sz="1000" dirty="0"/>
              <a:t> Stealth is facing stiff</a:t>
            </a:r>
          </a:p>
          <a:p>
            <a:pPr algn="l">
              <a:lnSpc>
                <a:spcPct val="150000"/>
              </a:lnSpc>
            </a:pPr>
            <a:r>
              <a:rPr lang="en-US" sz="1000" dirty="0"/>
              <a:t>competition from streaming </a:t>
            </a:r>
          </a:p>
          <a:p>
            <a:pPr algn="l">
              <a:lnSpc>
                <a:spcPct val="150000"/>
              </a:lnSpc>
            </a:pPr>
            <a:r>
              <a:rPr lang="en-US" sz="1000" dirty="0"/>
              <a:t>services. The management team is </a:t>
            </a:r>
          </a:p>
          <a:p>
            <a:pPr algn="l">
              <a:lnSpc>
                <a:spcPct val="150000"/>
              </a:lnSpc>
            </a:pPr>
            <a:r>
              <a:rPr lang="en-US" sz="1000" dirty="0"/>
              <a:t>planning to launch an online video</a:t>
            </a:r>
          </a:p>
          <a:p>
            <a:pPr algn="l">
              <a:lnSpc>
                <a:spcPct val="150000"/>
              </a:lnSpc>
            </a:pPr>
            <a:r>
              <a:rPr lang="en-US" sz="1000" dirty="0"/>
              <a:t>rental service to stay competitive.</a:t>
            </a:r>
          </a:p>
          <a:p>
            <a:pPr algn="l">
              <a:lnSpc>
                <a:spcPct val="150000"/>
              </a:lnSpc>
            </a:pPr>
            <a:r>
              <a:rPr lang="en-US" b="1" dirty="0"/>
              <a:t>Methods</a:t>
            </a:r>
          </a:p>
          <a:p>
            <a:pPr marL="114300" indent="0" algn="l">
              <a:lnSpc>
                <a:spcPct val="150000"/>
              </a:lnSpc>
            </a:pPr>
            <a:r>
              <a:rPr lang="en-US" sz="1000" dirty="0">
                <a:solidFill>
                  <a:schemeClr val="tx1"/>
                </a:solidFill>
              </a:rPr>
              <a:t>- PostgreSQL</a:t>
            </a:r>
          </a:p>
          <a:p>
            <a:pPr marL="114300" indent="0" algn="l">
              <a:lnSpc>
                <a:spcPct val="150000"/>
              </a:lnSpc>
            </a:pPr>
            <a:r>
              <a:rPr lang="en-US" sz="1000" dirty="0">
                <a:solidFill>
                  <a:schemeClr val="tx1"/>
                </a:solidFill>
              </a:rPr>
              <a:t>- Data cleaning in SQL</a:t>
            </a:r>
          </a:p>
          <a:p>
            <a:pPr marL="114300" indent="0" algn="l">
              <a:lnSpc>
                <a:spcPct val="150000"/>
              </a:lnSpc>
            </a:pPr>
            <a:r>
              <a:rPr lang="en-US" sz="1000" dirty="0">
                <a:solidFill>
                  <a:schemeClr val="tx1"/>
                </a:solidFill>
              </a:rPr>
              <a:t>- Joining Tables</a:t>
            </a:r>
          </a:p>
          <a:p>
            <a:pPr marL="114300" indent="0" algn="l">
              <a:lnSpc>
                <a:spcPct val="150000"/>
              </a:lnSpc>
            </a:pPr>
            <a:r>
              <a:rPr lang="en-US" sz="1000" dirty="0">
                <a:solidFill>
                  <a:schemeClr val="tx1"/>
                </a:solidFill>
              </a:rPr>
              <a:t>- Subqueries &amp; CTEs</a:t>
            </a:r>
          </a:p>
          <a:p>
            <a:pPr algn="l">
              <a:lnSpc>
                <a:spcPct val="150000"/>
              </a:lnSpc>
            </a:pPr>
            <a:r>
              <a:rPr lang="en-US" b="1" dirty="0">
                <a:solidFill>
                  <a:schemeClr val="dk2"/>
                </a:solidFill>
                <a:latin typeface="Montserrat"/>
                <a:sym typeface="Montserrat"/>
              </a:rPr>
              <a:t>Tools</a:t>
            </a:r>
          </a:p>
          <a:p>
            <a:pPr marL="114300" indent="0" algn="l">
              <a:lnSpc>
                <a:spcPct val="150000"/>
              </a:lnSpc>
            </a:pPr>
            <a:r>
              <a:rPr lang="en-US" sz="1000" dirty="0"/>
              <a:t>- MS Excel</a:t>
            </a:r>
          </a:p>
          <a:p>
            <a:pPr marL="114300" indent="0" algn="l">
              <a:lnSpc>
                <a:spcPct val="150000"/>
              </a:lnSpc>
            </a:pPr>
            <a:r>
              <a:rPr lang="en-US" sz="1000" dirty="0">
                <a:solidFill>
                  <a:schemeClr val="dk2"/>
                </a:solidFill>
                <a:latin typeface="Montserrat"/>
                <a:sym typeface="Montserrat"/>
              </a:rPr>
              <a:t>- Tableau</a:t>
            </a:r>
          </a:p>
          <a:p>
            <a:pPr marL="114300" indent="0" algn="l">
              <a:lnSpc>
                <a:spcPct val="150000"/>
              </a:lnSpc>
            </a:pPr>
            <a:r>
              <a:rPr lang="en-US" sz="1000" dirty="0"/>
              <a:t>- SQL</a:t>
            </a:r>
            <a:endParaRPr lang="en-US" sz="1000" dirty="0">
              <a:solidFill>
                <a:schemeClr val="dk2"/>
              </a:solidFill>
              <a:latin typeface="Montserrat"/>
              <a:sym typeface="Montserrat"/>
            </a:endParaRPr>
          </a:p>
          <a:p>
            <a:pPr marL="285750" indent="-171450" algn="l">
              <a:lnSpc>
                <a:spcPct val="150000"/>
              </a:lnSpc>
              <a:buFontTx/>
              <a:buChar char="-"/>
            </a:pPr>
            <a:endParaRPr lang="en-US" sz="1000" dirty="0"/>
          </a:p>
        </p:txBody>
      </p:sp>
      <p:cxnSp>
        <p:nvCxnSpPr>
          <p:cNvPr id="7" name="Straight Connector 6">
            <a:extLst>
              <a:ext uri="{FF2B5EF4-FFF2-40B4-BE49-F238E27FC236}">
                <a16:creationId xmlns:a16="http://schemas.microsoft.com/office/drawing/2014/main" id="{BDA525AB-6C8E-574E-BD47-C4ADB1C4A6D2}"/>
              </a:ext>
            </a:extLst>
          </p:cNvPr>
          <p:cNvCxnSpPr/>
          <p:nvPr/>
        </p:nvCxnSpPr>
        <p:spPr>
          <a:xfrm>
            <a:off x="2555421" y="440871"/>
            <a:ext cx="0" cy="4261758"/>
          </a:xfrm>
          <a:prstGeom prst="line">
            <a:avLst/>
          </a:prstGeom>
          <a:ln w="25400"/>
        </p:spPr>
        <p:style>
          <a:lnRef idx="1">
            <a:schemeClr val="accent1"/>
          </a:lnRef>
          <a:fillRef idx="0">
            <a:schemeClr val="accent1"/>
          </a:fillRef>
          <a:effectRef idx="0">
            <a:schemeClr val="accent1"/>
          </a:effectRef>
          <a:fontRef idx="minor">
            <a:schemeClr val="tx1"/>
          </a:fontRef>
        </p:style>
      </p:cxnSp>
      <p:sp>
        <p:nvSpPr>
          <p:cNvPr id="8" name="Google Shape;540;p64">
            <a:extLst>
              <a:ext uri="{FF2B5EF4-FFF2-40B4-BE49-F238E27FC236}">
                <a16:creationId xmlns:a16="http://schemas.microsoft.com/office/drawing/2014/main" id="{EA86E779-A682-E244-2210-5C39DB9D0366}"/>
              </a:ext>
            </a:extLst>
          </p:cNvPr>
          <p:cNvSpPr txBox="1">
            <a:spLocks/>
          </p:cNvSpPr>
          <p:nvPr/>
        </p:nvSpPr>
        <p:spPr>
          <a:xfrm>
            <a:off x="2604412" y="258108"/>
            <a:ext cx="6539587" cy="463731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4800"/>
              <a:buFont typeface="Vidaloka"/>
              <a:buNone/>
              <a:defRPr sz="3000" b="0" i="0" u="none" strike="noStrike" cap="none">
                <a:solidFill>
                  <a:schemeClr val="dk1"/>
                </a:solidFill>
                <a:latin typeface="Vidaloka"/>
                <a:ea typeface="Vidaloka"/>
                <a:cs typeface="Vidaloka"/>
                <a:sym typeface="Vidaloka"/>
              </a:defRPr>
            </a:lvl1pPr>
            <a:lvl2pPr marR="0" lvl="1" algn="ctr" rtl="0">
              <a:lnSpc>
                <a:spcPct val="100000"/>
              </a:lnSpc>
              <a:spcBef>
                <a:spcPts val="0"/>
              </a:spcBef>
              <a:spcAft>
                <a:spcPts val="0"/>
              </a:spcAft>
              <a:buClr>
                <a:schemeClr val="dk1"/>
              </a:buClr>
              <a:buSzPts val="4800"/>
              <a:buFont typeface="Crimson Text"/>
              <a:buNone/>
              <a:defRPr sz="4800" b="0" i="1" u="none" strike="noStrike" cap="none">
                <a:solidFill>
                  <a:schemeClr val="dk1"/>
                </a:solidFill>
                <a:latin typeface="Crimson Text"/>
                <a:ea typeface="Crimson Text"/>
                <a:cs typeface="Crimson Text"/>
                <a:sym typeface="Crimson Text"/>
              </a:defRPr>
            </a:lvl2pPr>
            <a:lvl3pPr marR="0" lvl="2" algn="ctr" rtl="0">
              <a:lnSpc>
                <a:spcPct val="100000"/>
              </a:lnSpc>
              <a:spcBef>
                <a:spcPts val="0"/>
              </a:spcBef>
              <a:spcAft>
                <a:spcPts val="0"/>
              </a:spcAft>
              <a:buClr>
                <a:schemeClr val="dk1"/>
              </a:buClr>
              <a:buSzPts val="4800"/>
              <a:buFont typeface="Crimson Text"/>
              <a:buNone/>
              <a:defRPr sz="4800" b="0" i="1" u="none" strike="noStrike" cap="none">
                <a:solidFill>
                  <a:schemeClr val="dk1"/>
                </a:solidFill>
                <a:latin typeface="Crimson Text"/>
                <a:ea typeface="Crimson Text"/>
                <a:cs typeface="Crimson Text"/>
                <a:sym typeface="Crimson Text"/>
              </a:defRPr>
            </a:lvl3pPr>
            <a:lvl4pPr marR="0" lvl="3" algn="ctr" rtl="0">
              <a:lnSpc>
                <a:spcPct val="100000"/>
              </a:lnSpc>
              <a:spcBef>
                <a:spcPts val="0"/>
              </a:spcBef>
              <a:spcAft>
                <a:spcPts val="0"/>
              </a:spcAft>
              <a:buClr>
                <a:schemeClr val="dk1"/>
              </a:buClr>
              <a:buSzPts val="4800"/>
              <a:buFont typeface="Crimson Text"/>
              <a:buNone/>
              <a:defRPr sz="4800" b="0" i="1" u="none" strike="noStrike" cap="none">
                <a:solidFill>
                  <a:schemeClr val="dk1"/>
                </a:solidFill>
                <a:latin typeface="Crimson Text"/>
                <a:ea typeface="Crimson Text"/>
                <a:cs typeface="Crimson Text"/>
                <a:sym typeface="Crimson Text"/>
              </a:defRPr>
            </a:lvl4pPr>
            <a:lvl5pPr marR="0" lvl="4" algn="ctr" rtl="0">
              <a:lnSpc>
                <a:spcPct val="100000"/>
              </a:lnSpc>
              <a:spcBef>
                <a:spcPts val="0"/>
              </a:spcBef>
              <a:spcAft>
                <a:spcPts val="0"/>
              </a:spcAft>
              <a:buClr>
                <a:schemeClr val="dk1"/>
              </a:buClr>
              <a:buSzPts val="4800"/>
              <a:buFont typeface="Crimson Text"/>
              <a:buNone/>
              <a:defRPr sz="4800" b="0" i="1" u="none" strike="noStrike" cap="none">
                <a:solidFill>
                  <a:schemeClr val="dk1"/>
                </a:solidFill>
                <a:latin typeface="Crimson Text"/>
                <a:ea typeface="Crimson Text"/>
                <a:cs typeface="Crimson Text"/>
                <a:sym typeface="Crimson Text"/>
              </a:defRPr>
            </a:lvl5pPr>
            <a:lvl6pPr marR="0" lvl="5" algn="ctr" rtl="0">
              <a:lnSpc>
                <a:spcPct val="100000"/>
              </a:lnSpc>
              <a:spcBef>
                <a:spcPts val="0"/>
              </a:spcBef>
              <a:spcAft>
                <a:spcPts val="0"/>
              </a:spcAft>
              <a:buClr>
                <a:schemeClr val="dk1"/>
              </a:buClr>
              <a:buSzPts val="4800"/>
              <a:buFont typeface="Crimson Text"/>
              <a:buNone/>
              <a:defRPr sz="4800" b="0" i="1" u="none" strike="noStrike" cap="none">
                <a:solidFill>
                  <a:schemeClr val="dk1"/>
                </a:solidFill>
                <a:latin typeface="Crimson Text"/>
                <a:ea typeface="Crimson Text"/>
                <a:cs typeface="Crimson Text"/>
                <a:sym typeface="Crimson Text"/>
              </a:defRPr>
            </a:lvl6pPr>
            <a:lvl7pPr marR="0" lvl="6" algn="ctr" rtl="0">
              <a:lnSpc>
                <a:spcPct val="100000"/>
              </a:lnSpc>
              <a:spcBef>
                <a:spcPts val="0"/>
              </a:spcBef>
              <a:spcAft>
                <a:spcPts val="0"/>
              </a:spcAft>
              <a:buClr>
                <a:schemeClr val="dk1"/>
              </a:buClr>
              <a:buSzPts val="4800"/>
              <a:buFont typeface="Crimson Text"/>
              <a:buNone/>
              <a:defRPr sz="4800" b="0" i="1" u="none" strike="noStrike" cap="none">
                <a:solidFill>
                  <a:schemeClr val="dk1"/>
                </a:solidFill>
                <a:latin typeface="Crimson Text"/>
                <a:ea typeface="Crimson Text"/>
                <a:cs typeface="Crimson Text"/>
                <a:sym typeface="Crimson Text"/>
              </a:defRPr>
            </a:lvl7pPr>
            <a:lvl8pPr marR="0" lvl="7" algn="ctr" rtl="0">
              <a:lnSpc>
                <a:spcPct val="100000"/>
              </a:lnSpc>
              <a:spcBef>
                <a:spcPts val="0"/>
              </a:spcBef>
              <a:spcAft>
                <a:spcPts val="0"/>
              </a:spcAft>
              <a:buClr>
                <a:schemeClr val="dk1"/>
              </a:buClr>
              <a:buSzPts val="4800"/>
              <a:buFont typeface="Crimson Text"/>
              <a:buNone/>
              <a:defRPr sz="4800" b="0" i="1" u="none" strike="noStrike" cap="none">
                <a:solidFill>
                  <a:schemeClr val="dk1"/>
                </a:solidFill>
                <a:latin typeface="Crimson Text"/>
                <a:ea typeface="Crimson Text"/>
                <a:cs typeface="Crimson Text"/>
                <a:sym typeface="Crimson Text"/>
              </a:defRPr>
            </a:lvl8pPr>
            <a:lvl9pPr marR="0" lvl="8" algn="ctr" rtl="0">
              <a:lnSpc>
                <a:spcPct val="100000"/>
              </a:lnSpc>
              <a:spcBef>
                <a:spcPts val="0"/>
              </a:spcBef>
              <a:spcAft>
                <a:spcPts val="0"/>
              </a:spcAft>
              <a:buClr>
                <a:schemeClr val="dk1"/>
              </a:buClr>
              <a:buSzPts val="4800"/>
              <a:buFont typeface="Crimson Text"/>
              <a:buNone/>
              <a:defRPr sz="4800" b="0" i="1" u="none" strike="noStrike" cap="none">
                <a:solidFill>
                  <a:schemeClr val="dk1"/>
                </a:solidFill>
                <a:latin typeface="Crimson Text"/>
                <a:ea typeface="Crimson Text"/>
                <a:cs typeface="Crimson Text"/>
                <a:sym typeface="Crimson Text"/>
              </a:defRPr>
            </a:lvl9pPr>
          </a:lstStyle>
          <a:p>
            <a:pPr>
              <a:lnSpc>
                <a:spcPct val="150000"/>
              </a:lnSpc>
            </a:pPr>
            <a:r>
              <a:rPr lang="en-US" sz="1400" b="1" dirty="0">
                <a:solidFill>
                  <a:schemeClr val="dk2"/>
                </a:solidFill>
                <a:latin typeface="Montserrat"/>
                <a:sym typeface="Montserrat"/>
              </a:rPr>
              <a:t>Goal</a:t>
            </a:r>
          </a:p>
          <a:p>
            <a:pPr>
              <a:lnSpc>
                <a:spcPct val="150000"/>
              </a:lnSpc>
            </a:pPr>
            <a:r>
              <a:rPr lang="en-US" sz="1000" dirty="0">
                <a:solidFill>
                  <a:schemeClr val="dk2"/>
                </a:solidFill>
                <a:latin typeface="Montserrat"/>
              </a:rPr>
              <a:t>Provide data-driven insights to assist the management team of </a:t>
            </a:r>
            <a:r>
              <a:rPr lang="en-US" sz="1000" dirty="0" err="1">
                <a:solidFill>
                  <a:schemeClr val="dk2"/>
                </a:solidFill>
                <a:latin typeface="Montserrat"/>
              </a:rPr>
              <a:t>Rockbuster</a:t>
            </a:r>
            <a:r>
              <a:rPr lang="en-US" sz="1000" dirty="0">
                <a:solidFill>
                  <a:schemeClr val="dk2"/>
                </a:solidFill>
                <a:latin typeface="Montserrat"/>
              </a:rPr>
              <a:t> Stealth LLC in strategically launching their new online video rental service.</a:t>
            </a:r>
          </a:p>
          <a:p>
            <a:pPr>
              <a:lnSpc>
                <a:spcPct val="150000"/>
              </a:lnSpc>
            </a:pPr>
            <a:r>
              <a:rPr lang="en-US" sz="1400" b="1" dirty="0">
                <a:solidFill>
                  <a:schemeClr val="dk2"/>
                </a:solidFill>
                <a:latin typeface="Montserrat"/>
                <a:sym typeface="Montserrat"/>
              </a:rPr>
              <a:t>Data</a:t>
            </a:r>
            <a:endParaRPr lang="en-US" sz="1600" b="1" dirty="0">
              <a:solidFill>
                <a:schemeClr val="dk2"/>
              </a:solidFill>
              <a:latin typeface="Montserrat"/>
              <a:sym typeface="Montserrat"/>
            </a:endParaRPr>
          </a:p>
          <a:p>
            <a:pPr>
              <a:lnSpc>
                <a:spcPct val="150000"/>
              </a:lnSpc>
            </a:pPr>
            <a:r>
              <a:rPr lang="en-US" sz="1000" dirty="0">
                <a:solidFill>
                  <a:schemeClr val="dk2"/>
                </a:solidFill>
                <a:latin typeface="Montserrat"/>
              </a:rPr>
              <a:t>The dataset includes information about </a:t>
            </a:r>
            <a:r>
              <a:rPr lang="en-US" sz="1000" dirty="0" err="1">
                <a:solidFill>
                  <a:schemeClr val="dk2"/>
                </a:solidFill>
                <a:latin typeface="Montserrat"/>
              </a:rPr>
              <a:t>Rockbuster’s</a:t>
            </a:r>
            <a:r>
              <a:rPr lang="en-US" sz="1000" dirty="0">
                <a:solidFill>
                  <a:schemeClr val="dk2"/>
                </a:solidFill>
                <a:latin typeface="Montserrat"/>
              </a:rPr>
              <a:t> film inventory, customers, payments, and other relevant details, as illustrated in the data diagram below.</a:t>
            </a:r>
          </a:p>
          <a:p>
            <a:pPr>
              <a:lnSpc>
                <a:spcPct val="150000"/>
              </a:lnSpc>
            </a:pPr>
            <a:r>
              <a:rPr lang="en-US" sz="1400" b="1" dirty="0">
                <a:solidFill>
                  <a:schemeClr val="dk2"/>
                </a:solidFill>
                <a:latin typeface="Montserrat"/>
              </a:rPr>
              <a:t>Links</a:t>
            </a:r>
          </a:p>
          <a:p>
            <a:pPr>
              <a:lnSpc>
                <a:spcPct val="150000"/>
              </a:lnSpc>
            </a:pPr>
            <a:r>
              <a:rPr lang="en-US" sz="1000" u="sng" dirty="0">
                <a:solidFill>
                  <a:schemeClr val="dk2"/>
                </a:solidFill>
                <a:latin typeface="Montserrat"/>
                <a:hlinkClick r:id="rId3"/>
              </a:rPr>
              <a:t>1. Tableau Visualizations</a:t>
            </a:r>
            <a:r>
              <a:rPr lang="en-US" sz="1000" dirty="0">
                <a:solidFill>
                  <a:schemeClr val="dk2"/>
                </a:solidFill>
                <a:latin typeface="Montserrat"/>
              </a:rPr>
              <a:t>     </a:t>
            </a:r>
            <a:r>
              <a:rPr lang="en-US" sz="1050" u="sng" dirty="0">
                <a:solidFill>
                  <a:schemeClr val="tx1"/>
                </a:solidFill>
                <a:latin typeface="Montserrat"/>
                <a:hlinkClick r:id="rId4"/>
              </a:rPr>
              <a:t>2. Additional Filed Related to This Project</a:t>
            </a:r>
            <a:endParaRPr lang="en-US" sz="1050" u="sng" dirty="0">
              <a:solidFill>
                <a:schemeClr val="dk2"/>
              </a:solidFill>
              <a:latin typeface="Montserrat"/>
            </a:endParaRPr>
          </a:p>
          <a:p>
            <a:pPr>
              <a:lnSpc>
                <a:spcPct val="150000"/>
              </a:lnSpc>
            </a:pPr>
            <a:endParaRPr lang="en-US" sz="1050" dirty="0">
              <a:solidFill>
                <a:schemeClr val="dk2"/>
              </a:solidFill>
              <a:latin typeface="Montserrat"/>
            </a:endParaRPr>
          </a:p>
          <a:p>
            <a:pPr>
              <a:lnSpc>
                <a:spcPct val="150000"/>
              </a:lnSpc>
            </a:pPr>
            <a:endParaRPr lang="en-US" sz="1200" dirty="0">
              <a:solidFill>
                <a:schemeClr val="dk2"/>
              </a:solidFill>
              <a:latin typeface="Montserrat"/>
            </a:endParaRPr>
          </a:p>
        </p:txBody>
      </p:sp>
      <p:sp>
        <p:nvSpPr>
          <p:cNvPr id="3" name="Rectangle 2">
            <a:extLst>
              <a:ext uri="{FF2B5EF4-FFF2-40B4-BE49-F238E27FC236}">
                <a16:creationId xmlns:a16="http://schemas.microsoft.com/office/drawing/2014/main" id="{59CAB3A1-713F-3009-4E85-6D3D5BF0B226}"/>
              </a:ext>
            </a:extLst>
          </p:cNvPr>
          <p:cNvSpPr>
            <a:spLocks noChangeArrowheads="1"/>
          </p:cNvSpPr>
          <p:nvPr/>
        </p:nvSpPr>
        <p:spPr bwMode="auto">
          <a:xfrm>
            <a:off x="0" y="-184666"/>
            <a:ext cx="184731"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pic>
        <p:nvPicPr>
          <p:cNvPr id="2" name="Picture 1" descr="A diagram of a computer">
            <a:extLst>
              <a:ext uri="{FF2B5EF4-FFF2-40B4-BE49-F238E27FC236}">
                <a16:creationId xmlns:a16="http://schemas.microsoft.com/office/drawing/2014/main" id="{B6BF339C-04D5-F1FD-796E-078C6EEF4B08}"/>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453834" y="2537460"/>
            <a:ext cx="4897883" cy="2239689"/>
          </a:xfrm>
          <a:prstGeom prst="rect">
            <a:avLst/>
          </a:prstGeom>
          <a:ln w="19050">
            <a:solidFill>
              <a:schemeClr val="accent1">
                <a:shade val="95000"/>
                <a:satMod val="105000"/>
              </a:schemeClr>
            </a:solidFill>
          </a:ln>
        </p:spPr>
      </p:pic>
    </p:spTree>
    <p:extLst>
      <p:ext uri="{BB962C8B-B14F-4D97-AF65-F5344CB8AC3E}">
        <p14:creationId xmlns:p14="http://schemas.microsoft.com/office/powerpoint/2010/main" val="405201028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558">
          <a:extLst>
            <a:ext uri="{FF2B5EF4-FFF2-40B4-BE49-F238E27FC236}">
              <a16:creationId xmlns:a16="http://schemas.microsoft.com/office/drawing/2014/main" id="{1FD5BE34-9219-EC25-56B2-50692412CE33}"/>
            </a:ext>
          </a:extLst>
        </p:cNvPr>
        <p:cNvGrpSpPr/>
        <p:nvPr/>
      </p:nvGrpSpPr>
      <p:grpSpPr>
        <a:xfrm>
          <a:off x="0" y="0"/>
          <a:ext cx="0" cy="0"/>
          <a:chOff x="0" y="0"/>
          <a:chExt cx="0" cy="0"/>
        </a:xfrm>
      </p:grpSpPr>
      <p:sp>
        <p:nvSpPr>
          <p:cNvPr id="8" name="Google Shape;540;p64">
            <a:extLst>
              <a:ext uri="{FF2B5EF4-FFF2-40B4-BE49-F238E27FC236}">
                <a16:creationId xmlns:a16="http://schemas.microsoft.com/office/drawing/2014/main" id="{6A10CAC3-D46B-77B8-A32E-CC1E7052E1E5}"/>
              </a:ext>
            </a:extLst>
          </p:cNvPr>
          <p:cNvSpPr txBox="1">
            <a:spLocks/>
          </p:cNvSpPr>
          <p:nvPr/>
        </p:nvSpPr>
        <p:spPr>
          <a:xfrm>
            <a:off x="928500" y="355649"/>
            <a:ext cx="4323000" cy="497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4800"/>
              <a:buFont typeface="Vidaloka"/>
              <a:buNone/>
              <a:defRPr sz="3000" b="0" i="0" u="none" strike="noStrike" cap="none">
                <a:solidFill>
                  <a:schemeClr val="dk1"/>
                </a:solidFill>
                <a:latin typeface="Vidaloka"/>
                <a:ea typeface="Vidaloka"/>
                <a:cs typeface="Vidaloka"/>
                <a:sym typeface="Vidaloka"/>
              </a:defRPr>
            </a:lvl1pPr>
            <a:lvl2pPr marR="0" lvl="1" algn="ctr" rtl="0">
              <a:lnSpc>
                <a:spcPct val="100000"/>
              </a:lnSpc>
              <a:spcBef>
                <a:spcPts val="0"/>
              </a:spcBef>
              <a:spcAft>
                <a:spcPts val="0"/>
              </a:spcAft>
              <a:buClr>
                <a:schemeClr val="dk1"/>
              </a:buClr>
              <a:buSzPts val="4800"/>
              <a:buFont typeface="Crimson Text"/>
              <a:buNone/>
              <a:defRPr sz="4800" b="0" i="1" u="none" strike="noStrike" cap="none">
                <a:solidFill>
                  <a:schemeClr val="dk1"/>
                </a:solidFill>
                <a:latin typeface="Crimson Text"/>
                <a:ea typeface="Crimson Text"/>
                <a:cs typeface="Crimson Text"/>
                <a:sym typeface="Crimson Text"/>
              </a:defRPr>
            </a:lvl2pPr>
            <a:lvl3pPr marR="0" lvl="2" algn="ctr" rtl="0">
              <a:lnSpc>
                <a:spcPct val="100000"/>
              </a:lnSpc>
              <a:spcBef>
                <a:spcPts val="0"/>
              </a:spcBef>
              <a:spcAft>
                <a:spcPts val="0"/>
              </a:spcAft>
              <a:buClr>
                <a:schemeClr val="dk1"/>
              </a:buClr>
              <a:buSzPts val="4800"/>
              <a:buFont typeface="Crimson Text"/>
              <a:buNone/>
              <a:defRPr sz="4800" b="0" i="1" u="none" strike="noStrike" cap="none">
                <a:solidFill>
                  <a:schemeClr val="dk1"/>
                </a:solidFill>
                <a:latin typeface="Crimson Text"/>
                <a:ea typeface="Crimson Text"/>
                <a:cs typeface="Crimson Text"/>
                <a:sym typeface="Crimson Text"/>
              </a:defRPr>
            </a:lvl3pPr>
            <a:lvl4pPr marR="0" lvl="3" algn="ctr" rtl="0">
              <a:lnSpc>
                <a:spcPct val="100000"/>
              </a:lnSpc>
              <a:spcBef>
                <a:spcPts val="0"/>
              </a:spcBef>
              <a:spcAft>
                <a:spcPts val="0"/>
              </a:spcAft>
              <a:buClr>
                <a:schemeClr val="dk1"/>
              </a:buClr>
              <a:buSzPts val="4800"/>
              <a:buFont typeface="Crimson Text"/>
              <a:buNone/>
              <a:defRPr sz="4800" b="0" i="1" u="none" strike="noStrike" cap="none">
                <a:solidFill>
                  <a:schemeClr val="dk1"/>
                </a:solidFill>
                <a:latin typeface="Crimson Text"/>
                <a:ea typeface="Crimson Text"/>
                <a:cs typeface="Crimson Text"/>
                <a:sym typeface="Crimson Text"/>
              </a:defRPr>
            </a:lvl4pPr>
            <a:lvl5pPr marR="0" lvl="4" algn="ctr" rtl="0">
              <a:lnSpc>
                <a:spcPct val="100000"/>
              </a:lnSpc>
              <a:spcBef>
                <a:spcPts val="0"/>
              </a:spcBef>
              <a:spcAft>
                <a:spcPts val="0"/>
              </a:spcAft>
              <a:buClr>
                <a:schemeClr val="dk1"/>
              </a:buClr>
              <a:buSzPts val="4800"/>
              <a:buFont typeface="Crimson Text"/>
              <a:buNone/>
              <a:defRPr sz="4800" b="0" i="1" u="none" strike="noStrike" cap="none">
                <a:solidFill>
                  <a:schemeClr val="dk1"/>
                </a:solidFill>
                <a:latin typeface="Crimson Text"/>
                <a:ea typeface="Crimson Text"/>
                <a:cs typeface="Crimson Text"/>
                <a:sym typeface="Crimson Text"/>
              </a:defRPr>
            </a:lvl5pPr>
            <a:lvl6pPr marR="0" lvl="5" algn="ctr" rtl="0">
              <a:lnSpc>
                <a:spcPct val="100000"/>
              </a:lnSpc>
              <a:spcBef>
                <a:spcPts val="0"/>
              </a:spcBef>
              <a:spcAft>
                <a:spcPts val="0"/>
              </a:spcAft>
              <a:buClr>
                <a:schemeClr val="dk1"/>
              </a:buClr>
              <a:buSzPts val="4800"/>
              <a:buFont typeface="Crimson Text"/>
              <a:buNone/>
              <a:defRPr sz="4800" b="0" i="1" u="none" strike="noStrike" cap="none">
                <a:solidFill>
                  <a:schemeClr val="dk1"/>
                </a:solidFill>
                <a:latin typeface="Crimson Text"/>
                <a:ea typeface="Crimson Text"/>
                <a:cs typeface="Crimson Text"/>
                <a:sym typeface="Crimson Text"/>
              </a:defRPr>
            </a:lvl6pPr>
            <a:lvl7pPr marR="0" lvl="6" algn="ctr" rtl="0">
              <a:lnSpc>
                <a:spcPct val="100000"/>
              </a:lnSpc>
              <a:spcBef>
                <a:spcPts val="0"/>
              </a:spcBef>
              <a:spcAft>
                <a:spcPts val="0"/>
              </a:spcAft>
              <a:buClr>
                <a:schemeClr val="dk1"/>
              </a:buClr>
              <a:buSzPts val="4800"/>
              <a:buFont typeface="Crimson Text"/>
              <a:buNone/>
              <a:defRPr sz="4800" b="0" i="1" u="none" strike="noStrike" cap="none">
                <a:solidFill>
                  <a:schemeClr val="dk1"/>
                </a:solidFill>
                <a:latin typeface="Crimson Text"/>
                <a:ea typeface="Crimson Text"/>
                <a:cs typeface="Crimson Text"/>
                <a:sym typeface="Crimson Text"/>
              </a:defRPr>
            </a:lvl7pPr>
            <a:lvl8pPr marR="0" lvl="7" algn="ctr" rtl="0">
              <a:lnSpc>
                <a:spcPct val="100000"/>
              </a:lnSpc>
              <a:spcBef>
                <a:spcPts val="0"/>
              </a:spcBef>
              <a:spcAft>
                <a:spcPts val="0"/>
              </a:spcAft>
              <a:buClr>
                <a:schemeClr val="dk1"/>
              </a:buClr>
              <a:buSzPts val="4800"/>
              <a:buFont typeface="Crimson Text"/>
              <a:buNone/>
              <a:defRPr sz="4800" b="0" i="1" u="none" strike="noStrike" cap="none">
                <a:solidFill>
                  <a:schemeClr val="dk1"/>
                </a:solidFill>
                <a:latin typeface="Crimson Text"/>
                <a:ea typeface="Crimson Text"/>
                <a:cs typeface="Crimson Text"/>
                <a:sym typeface="Crimson Text"/>
              </a:defRPr>
            </a:lvl8pPr>
            <a:lvl9pPr marR="0" lvl="8" algn="ctr" rtl="0">
              <a:lnSpc>
                <a:spcPct val="100000"/>
              </a:lnSpc>
              <a:spcBef>
                <a:spcPts val="0"/>
              </a:spcBef>
              <a:spcAft>
                <a:spcPts val="0"/>
              </a:spcAft>
              <a:buClr>
                <a:schemeClr val="dk1"/>
              </a:buClr>
              <a:buSzPts val="4800"/>
              <a:buFont typeface="Crimson Text"/>
              <a:buNone/>
              <a:defRPr sz="4800" b="0" i="1" u="none" strike="noStrike" cap="none">
                <a:solidFill>
                  <a:schemeClr val="dk1"/>
                </a:solidFill>
                <a:latin typeface="Crimson Text"/>
                <a:ea typeface="Crimson Text"/>
                <a:cs typeface="Crimson Text"/>
                <a:sym typeface="Crimson Text"/>
              </a:defRPr>
            </a:lvl9pPr>
          </a:lstStyle>
          <a:p>
            <a:pPr algn="l"/>
            <a:r>
              <a:rPr lang="en-US" dirty="0"/>
              <a:t>Result and Insights</a:t>
            </a:r>
          </a:p>
        </p:txBody>
      </p:sp>
      <p:sp>
        <p:nvSpPr>
          <p:cNvPr id="6" name="Content Placeholder 2">
            <a:extLst>
              <a:ext uri="{FF2B5EF4-FFF2-40B4-BE49-F238E27FC236}">
                <a16:creationId xmlns:a16="http://schemas.microsoft.com/office/drawing/2014/main" id="{8E6227A7-3E91-74EC-88AF-18C589335BA7}"/>
              </a:ext>
            </a:extLst>
          </p:cNvPr>
          <p:cNvSpPr txBox="1">
            <a:spLocks/>
          </p:cNvSpPr>
          <p:nvPr/>
        </p:nvSpPr>
        <p:spPr>
          <a:xfrm>
            <a:off x="304910" y="4004321"/>
            <a:ext cx="4934345" cy="1881096"/>
          </a:xfrm>
          <a:prstGeom prst="rect">
            <a:avLst/>
          </a:prstGeom>
        </p:spPr>
        <p:txBody>
          <a:bodyPr vert="horz" lIns="109728" tIns="109728" rIns="109728" bIns="91440" rtlCol="0" anchor="t">
            <a:noAutofit/>
          </a:bodyPr>
          <a:lstStyle>
            <a:lvl1pPr marL="0" indent="0" algn="ctr" defTabSz="914400" rtl="0" eaLnBrk="1" latinLnBrk="0" hangingPunct="1">
              <a:lnSpc>
                <a:spcPct val="140000"/>
              </a:lnSpc>
              <a:spcBef>
                <a:spcPts val="930"/>
              </a:spcBef>
              <a:buFont typeface="Corbel" panose="020B0503020204020204" pitchFamily="34" charset="0"/>
              <a:buNone/>
              <a:defRPr sz="1800" b="1" kern="1200" spc="150" baseline="0">
                <a:solidFill>
                  <a:schemeClr val="tx1">
                    <a:lumMod val="75000"/>
                    <a:lumOff val="25000"/>
                  </a:schemeClr>
                </a:solidFill>
                <a:latin typeface="+mn-lt"/>
                <a:ea typeface="+mn-ea"/>
                <a:cs typeface="+mn-cs"/>
              </a:defRPr>
            </a:lvl1pPr>
            <a:lvl2pPr marL="0" indent="0" algn="l" defTabSz="914400" rtl="0" eaLnBrk="1" latinLnBrk="0" hangingPunct="1">
              <a:lnSpc>
                <a:spcPct val="140000"/>
              </a:lnSpc>
              <a:spcBef>
                <a:spcPts val="930"/>
              </a:spcBef>
              <a:buFont typeface="Corbel" panose="020B0503020204020204" pitchFamily="34" charset="0"/>
              <a:buNone/>
              <a:defRPr sz="1600" kern="1200" spc="150" baseline="0">
                <a:solidFill>
                  <a:schemeClr val="tx1">
                    <a:lumMod val="75000"/>
                    <a:lumOff val="25000"/>
                  </a:schemeClr>
                </a:solidFill>
                <a:latin typeface="+mn-lt"/>
                <a:ea typeface="+mn-ea"/>
                <a:cs typeface="+mn-cs"/>
              </a:defRPr>
            </a:lvl2pPr>
            <a:lvl3pPr marL="0" indent="-320040" algn="l" defTabSz="914400" rtl="0" eaLnBrk="1" latinLnBrk="0" hangingPunct="1">
              <a:lnSpc>
                <a:spcPct val="140000"/>
              </a:lnSpc>
              <a:spcBef>
                <a:spcPts val="930"/>
              </a:spcBef>
              <a:buFont typeface="Corbel" panose="020B0503020204020204" pitchFamily="34" charset="0"/>
              <a:buChar char="–"/>
              <a:defRPr sz="1400" i="1" kern="1200" spc="150" baseline="0">
                <a:solidFill>
                  <a:schemeClr val="tx1">
                    <a:lumMod val="75000"/>
                    <a:lumOff val="25000"/>
                  </a:schemeClr>
                </a:solidFill>
                <a:latin typeface="+mn-lt"/>
                <a:ea typeface="+mn-ea"/>
                <a:cs typeface="+mn-cs"/>
              </a:defRPr>
            </a:lvl3pPr>
            <a:lvl4pPr marL="0" indent="-320040" algn="l" defTabSz="914400" rtl="0" eaLnBrk="1" latinLnBrk="0" hangingPunct="1">
              <a:lnSpc>
                <a:spcPct val="140000"/>
              </a:lnSpc>
              <a:spcBef>
                <a:spcPts val="930"/>
              </a:spcBef>
              <a:buFont typeface="Corbel" panose="020B0503020204020204" pitchFamily="34" charset="0"/>
              <a:buChar char="–"/>
              <a:defRPr sz="1400" kern="1200" spc="150" baseline="0">
                <a:solidFill>
                  <a:schemeClr val="tx1">
                    <a:lumMod val="75000"/>
                    <a:lumOff val="25000"/>
                  </a:schemeClr>
                </a:solidFill>
                <a:latin typeface="+mn-lt"/>
                <a:ea typeface="+mn-ea"/>
                <a:cs typeface="+mn-cs"/>
              </a:defRPr>
            </a:lvl4pPr>
            <a:lvl5pPr marL="0" indent="-320040" algn="l" defTabSz="914400" rtl="0" eaLnBrk="1" latinLnBrk="0" hangingPunct="1">
              <a:lnSpc>
                <a:spcPct val="140000"/>
              </a:lnSpc>
              <a:spcBef>
                <a:spcPts val="930"/>
              </a:spcBef>
              <a:buFont typeface="Corbel" panose="020B0503020204020204" pitchFamily="34" charset="0"/>
              <a:buChar char="–"/>
              <a:defRPr sz="1400" i="1" kern="1200" spc="150" baseline="0">
                <a:solidFill>
                  <a:schemeClr val="tx1">
                    <a:lumMod val="75000"/>
                    <a:lumOff val="25000"/>
                  </a:schemeClr>
                </a:solidFill>
                <a:latin typeface="+mn-lt"/>
                <a:ea typeface="+mn-ea"/>
                <a:cs typeface="+mn-cs"/>
              </a:defRPr>
            </a:lvl5pPr>
            <a:lvl6pPr marL="1920240" indent="-320040" algn="l" defTabSz="914400" rtl="0" eaLnBrk="1" latinLnBrk="0" hangingPunct="1">
              <a:lnSpc>
                <a:spcPct val="111000"/>
              </a:lnSpc>
              <a:spcBef>
                <a:spcPts val="930"/>
              </a:spcBef>
              <a:buFont typeface="Corbel" panose="020B0503020204020204" pitchFamily="34" charset="0"/>
              <a:buChar char="–"/>
              <a:defRPr sz="1400" kern="1200">
                <a:solidFill>
                  <a:schemeClr val="accent1">
                    <a:lumMod val="75000"/>
                  </a:schemeClr>
                </a:solidFill>
                <a:latin typeface="+mn-lt"/>
                <a:ea typeface="+mn-ea"/>
                <a:cs typeface="+mn-cs"/>
              </a:defRPr>
            </a:lvl6pPr>
            <a:lvl7pPr marL="2240280" indent="-320040" algn="l" defTabSz="914400" rtl="0" eaLnBrk="1" latinLnBrk="0" hangingPunct="1">
              <a:lnSpc>
                <a:spcPct val="111000"/>
              </a:lnSpc>
              <a:spcBef>
                <a:spcPts val="930"/>
              </a:spcBef>
              <a:buFont typeface="Corbel" panose="020B0503020204020204" pitchFamily="34" charset="0"/>
              <a:buChar char="–"/>
              <a:defRPr sz="1400" i="1" kern="1200">
                <a:solidFill>
                  <a:schemeClr val="accent1">
                    <a:lumMod val="75000"/>
                  </a:schemeClr>
                </a:solidFill>
                <a:latin typeface="+mn-lt"/>
                <a:ea typeface="+mn-ea"/>
                <a:cs typeface="+mn-cs"/>
              </a:defRPr>
            </a:lvl7pPr>
            <a:lvl8pPr marL="2560320" indent="-320040" algn="l" defTabSz="914400" rtl="0" eaLnBrk="1" latinLnBrk="0" hangingPunct="1">
              <a:lnSpc>
                <a:spcPct val="111000"/>
              </a:lnSpc>
              <a:spcBef>
                <a:spcPts val="930"/>
              </a:spcBef>
              <a:buFont typeface="Corbel" panose="020B0503020204020204" pitchFamily="34" charset="0"/>
              <a:buChar char="–"/>
              <a:defRPr sz="1400" kern="1200">
                <a:solidFill>
                  <a:schemeClr val="accent1">
                    <a:lumMod val="75000"/>
                  </a:schemeClr>
                </a:solidFill>
                <a:latin typeface="+mn-lt"/>
                <a:ea typeface="+mn-ea"/>
                <a:cs typeface="+mn-cs"/>
              </a:defRPr>
            </a:lvl8pPr>
            <a:lvl9pPr marL="2880360" indent="-320040" algn="l" defTabSz="914400" rtl="0" eaLnBrk="1" latinLnBrk="0" hangingPunct="1">
              <a:lnSpc>
                <a:spcPct val="111000"/>
              </a:lnSpc>
              <a:spcBef>
                <a:spcPts val="930"/>
              </a:spcBef>
              <a:buFont typeface="Corbel" panose="020B0503020204020204" pitchFamily="34" charset="0"/>
              <a:buChar char="–"/>
              <a:defRPr sz="1400" i="1" kern="1200">
                <a:solidFill>
                  <a:schemeClr val="accent1">
                    <a:lumMod val="75000"/>
                  </a:schemeClr>
                </a:solidFill>
                <a:latin typeface="+mn-lt"/>
                <a:ea typeface="+mn-ea"/>
                <a:cs typeface="+mn-cs"/>
              </a:defRPr>
            </a:lvl9pPr>
          </a:lstStyle>
          <a:p>
            <a:pPr marL="0" lvl="0" indent="0" rtl="0">
              <a:lnSpc>
                <a:spcPct val="115000"/>
              </a:lnSpc>
              <a:spcBef>
                <a:spcPts val="0"/>
              </a:spcBef>
              <a:spcAft>
                <a:spcPts val="0"/>
              </a:spcAft>
              <a:buNone/>
            </a:pPr>
            <a:r>
              <a:rPr lang="en-US" sz="1200" b="0" dirty="0" err="1">
                <a:latin typeface="Montserrat" pitchFamily="2" charset="0"/>
              </a:rPr>
              <a:t>Rockbuster</a:t>
            </a:r>
            <a:r>
              <a:rPr lang="en-US" sz="1200" b="0" dirty="0">
                <a:latin typeface="Montserrat" pitchFamily="2" charset="0"/>
              </a:rPr>
              <a:t> operates in </a:t>
            </a:r>
            <a:r>
              <a:rPr lang="en-US" sz="1200" dirty="0">
                <a:latin typeface="Montserrat" pitchFamily="2" charset="0"/>
              </a:rPr>
              <a:t>109 countries worldwide</a:t>
            </a:r>
            <a:r>
              <a:rPr lang="en-US" sz="1200" b="0" dirty="0">
                <a:latin typeface="Montserrat" pitchFamily="2" charset="0"/>
              </a:rPr>
              <a:t>, with </a:t>
            </a:r>
            <a:r>
              <a:rPr lang="en-US" sz="1200" dirty="0">
                <a:latin typeface="Montserrat" pitchFamily="2" charset="0"/>
              </a:rPr>
              <a:t>just 10 countries accounting for more than 50% of the total </a:t>
            </a:r>
            <a:r>
              <a:rPr lang="en-US" sz="1200" b="0" dirty="0">
                <a:latin typeface="Montserrat" pitchFamily="2" charset="0"/>
              </a:rPr>
              <a:t>customer base.</a:t>
            </a:r>
            <a:endParaRPr lang="en-US" sz="1200" b="0" dirty="0">
              <a:solidFill>
                <a:schemeClr val="tx1"/>
              </a:solidFill>
              <a:latin typeface="Montserrat" pitchFamily="2" charset="0"/>
              <a:ea typeface="Heebo"/>
              <a:cs typeface="Heebo" pitchFamily="2" charset="-79"/>
              <a:sym typeface="Heebo"/>
            </a:endParaRPr>
          </a:p>
        </p:txBody>
      </p:sp>
      <p:pic>
        <p:nvPicPr>
          <p:cNvPr id="2" name="Picture 1">
            <a:extLst>
              <a:ext uri="{FF2B5EF4-FFF2-40B4-BE49-F238E27FC236}">
                <a16:creationId xmlns:a16="http://schemas.microsoft.com/office/drawing/2014/main" id="{A731B311-B353-0EFF-FE4B-4D16940EE5F9}"/>
              </a:ext>
            </a:extLst>
          </p:cNvPr>
          <p:cNvPicPr>
            <a:picLocks noChangeAspect="1"/>
          </p:cNvPicPr>
          <p:nvPr/>
        </p:nvPicPr>
        <p:blipFill>
          <a:blip r:embed="rId3"/>
          <a:srcRect l="14286" t="6659" r="13928"/>
          <a:stretch/>
        </p:blipFill>
        <p:spPr>
          <a:xfrm>
            <a:off x="1084388" y="1616012"/>
            <a:ext cx="4167112" cy="2321749"/>
          </a:xfrm>
          <a:prstGeom prst="rect">
            <a:avLst/>
          </a:prstGeom>
          <a:ln w="19050">
            <a:solidFill>
              <a:schemeClr val="accent1">
                <a:shade val="95000"/>
                <a:satMod val="105000"/>
              </a:schemeClr>
            </a:solidFill>
          </a:ln>
        </p:spPr>
      </p:pic>
      <p:sp>
        <p:nvSpPr>
          <p:cNvPr id="3" name="Google Shape;293;p35">
            <a:extLst>
              <a:ext uri="{FF2B5EF4-FFF2-40B4-BE49-F238E27FC236}">
                <a16:creationId xmlns:a16="http://schemas.microsoft.com/office/drawing/2014/main" id="{48A126A0-85CE-01B5-5515-1B98FE5A3FD7}"/>
              </a:ext>
            </a:extLst>
          </p:cNvPr>
          <p:cNvSpPr txBox="1"/>
          <p:nvPr/>
        </p:nvSpPr>
        <p:spPr>
          <a:xfrm flipH="1">
            <a:off x="455774" y="2030746"/>
            <a:ext cx="914293" cy="1561369"/>
          </a:xfrm>
          <a:custGeom>
            <a:avLst/>
            <a:gdLst>
              <a:gd name="connsiteX0" fmla="*/ 0 w 914293"/>
              <a:gd name="connsiteY0" fmla="*/ 0 h 1561369"/>
              <a:gd name="connsiteX1" fmla="*/ 448004 w 914293"/>
              <a:gd name="connsiteY1" fmla="*/ 0 h 1561369"/>
              <a:gd name="connsiteX2" fmla="*/ 914293 w 914293"/>
              <a:gd name="connsiteY2" fmla="*/ 0 h 1561369"/>
              <a:gd name="connsiteX3" fmla="*/ 914293 w 914293"/>
              <a:gd name="connsiteY3" fmla="*/ 520456 h 1561369"/>
              <a:gd name="connsiteX4" fmla="*/ 914293 w 914293"/>
              <a:gd name="connsiteY4" fmla="*/ 1040913 h 1561369"/>
              <a:gd name="connsiteX5" fmla="*/ 914293 w 914293"/>
              <a:gd name="connsiteY5" fmla="*/ 1561369 h 1561369"/>
              <a:gd name="connsiteX6" fmla="*/ 457147 w 914293"/>
              <a:gd name="connsiteY6" fmla="*/ 1561369 h 1561369"/>
              <a:gd name="connsiteX7" fmla="*/ 0 w 914293"/>
              <a:gd name="connsiteY7" fmla="*/ 1561369 h 1561369"/>
              <a:gd name="connsiteX8" fmla="*/ 0 w 914293"/>
              <a:gd name="connsiteY8" fmla="*/ 1072140 h 1561369"/>
              <a:gd name="connsiteX9" fmla="*/ 0 w 914293"/>
              <a:gd name="connsiteY9" fmla="*/ 567297 h 1561369"/>
              <a:gd name="connsiteX10" fmla="*/ 0 w 914293"/>
              <a:gd name="connsiteY10" fmla="*/ 0 h 15613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914293" h="1561369" fill="none" extrusionOk="0">
                <a:moveTo>
                  <a:pt x="0" y="0"/>
                </a:moveTo>
                <a:cubicBezTo>
                  <a:pt x="165757" y="-43097"/>
                  <a:pt x="297980" y="3061"/>
                  <a:pt x="448004" y="0"/>
                </a:cubicBezTo>
                <a:cubicBezTo>
                  <a:pt x="598028" y="-3061"/>
                  <a:pt x="707045" y="7242"/>
                  <a:pt x="914293" y="0"/>
                </a:cubicBezTo>
                <a:cubicBezTo>
                  <a:pt x="932894" y="148561"/>
                  <a:pt x="863385" y="276285"/>
                  <a:pt x="914293" y="520456"/>
                </a:cubicBezTo>
                <a:cubicBezTo>
                  <a:pt x="965201" y="764627"/>
                  <a:pt x="855587" y="936008"/>
                  <a:pt x="914293" y="1040913"/>
                </a:cubicBezTo>
                <a:cubicBezTo>
                  <a:pt x="972999" y="1145818"/>
                  <a:pt x="912548" y="1320696"/>
                  <a:pt x="914293" y="1561369"/>
                </a:cubicBezTo>
                <a:cubicBezTo>
                  <a:pt x="739068" y="1565305"/>
                  <a:pt x="584624" y="1543142"/>
                  <a:pt x="457147" y="1561369"/>
                </a:cubicBezTo>
                <a:cubicBezTo>
                  <a:pt x="329670" y="1579596"/>
                  <a:pt x="168996" y="1523551"/>
                  <a:pt x="0" y="1561369"/>
                </a:cubicBezTo>
                <a:cubicBezTo>
                  <a:pt x="-31852" y="1318813"/>
                  <a:pt x="12450" y="1289654"/>
                  <a:pt x="0" y="1072140"/>
                </a:cubicBezTo>
                <a:cubicBezTo>
                  <a:pt x="-12450" y="854626"/>
                  <a:pt x="8179" y="770776"/>
                  <a:pt x="0" y="567297"/>
                </a:cubicBezTo>
                <a:cubicBezTo>
                  <a:pt x="-8179" y="363818"/>
                  <a:pt x="26825" y="136965"/>
                  <a:pt x="0" y="0"/>
                </a:cubicBezTo>
                <a:close/>
              </a:path>
              <a:path w="914293" h="1561369" stroke="0" extrusionOk="0">
                <a:moveTo>
                  <a:pt x="0" y="0"/>
                </a:moveTo>
                <a:cubicBezTo>
                  <a:pt x="182623" y="-27857"/>
                  <a:pt x="233124" y="31136"/>
                  <a:pt x="448004" y="0"/>
                </a:cubicBezTo>
                <a:cubicBezTo>
                  <a:pt x="662884" y="-31136"/>
                  <a:pt x="774228" y="2789"/>
                  <a:pt x="914293" y="0"/>
                </a:cubicBezTo>
                <a:cubicBezTo>
                  <a:pt x="928939" y="224399"/>
                  <a:pt x="889599" y="311912"/>
                  <a:pt x="914293" y="551684"/>
                </a:cubicBezTo>
                <a:cubicBezTo>
                  <a:pt x="938987" y="791456"/>
                  <a:pt x="858809" y="829331"/>
                  <a:pt x="914293" y="1072140"/>
                </a:cubicBezTo>
                <a:cubicBezTo>
                  <a:pt x="969777" y="1314949"/>
                  <a:pt x="882540" y="1420793"/>
                  <a:pt x="914293" y="1561369"/>
                </a:cubicBezTo>
                <a:cubicBezTo>
                  <a:pt x="752006" y="1592679"/>
                  <a:pt x="582152" y="1518982"/>
                  <a:pt x="475432" y="1561369"/>
                </a:cubicBezTo>
                <a:cubicBezTo>
                  <a:pt x="368712" y="1603756"/>
                  <a:pt x="186072" y="1544894"/>
                  <a:pt x="0" y="1561369"/>
                </a:cubicBezTo>
                <a:cubicBezTo>
                  <a:pt x="-61709" y="1360658"/>
                  <a:pt x="43849" y="1208626"/>
                  <a:pt x="0" y="1009685"/>
                </a:cubicBezTo>
                <a:cubicBezTo>
                  <a:pt x="-43849" y="810744"/>
                  <a:pt x="28987" y="686597"/>
                  <a:pt x="0" y="458002"/>
                </a:cubicBezTo>
                <a:cubicBezTo>
                  <a:pt x="-28987" y="229407"/>
                  <a:pt x="8733" y="113425"/>
                  <a:pt x="0" y="0"/>
                </a:cubicBezTo>
                <a:close/>
              </a:path>
            </a:pathLst>
          </a:custGeom>
          <a:solidFill>
            <a:schemeClr val="tx2">
              <a:lumMod val="90000"/>
            </a:schemeClr>
          </a:solidFill>
          <a:ln>
            <a:solidFill>
              <a:schemeClr val="accent1">
                <a:shade val="95000"/>
                <a:satMod val="105000"/>
              </a:schemeClr>
            </a:solidFill>
            <a:extLst>
              <a:ext uri="{C807C97D-BFC1-408E-A445-0C87EB9F89A2}">
                <ask:lineSketchStyleProps xmlns:ask="http://schemas.microsoft.com/office/drawing/2018/sketchyshapes" sd="1219033472">
                  <a:prstGeom prst="rect">
                    <a:avLst/>
                  </a:prstGeom>
                  <ask:type>
                    <ask:lineSketchScribble/>
                  </ask:type>
                </ask:lineSketchStyleProps>
              </a:ext>
            </a:extLst>
          </a:ln>
        </p:spPr>
        <p:txBody>
          <a:bodyPr spcFirstLastPara="1" wrap="square" lIns="91425" tIns="91425" rIns="91425" bIns="91425" anchor="t" anchorCtr="0">
            <a:noAutofit/>
          </a:bodyPr>
          <a:lstStyle/>
          <a:p>
            <a:pPr lvl="0" algn="ctr" rtl="0">
              <a:lnSpc>
                <a:spcPct val="115000"/>
              </a:lnSpc>
              <a:spcBef>
                <a:spcPts val="0"/>
              </a:spcBef>
              <a:spcAft>
                <a:spcPts val="0"/>
              </a:spcAft>
            </a:pPr>
            <a:r>
              <a:rPr lang="en" sz="800" dirty="0">
                <a:solidFill>
                  <a:schemeClr val="dk1"/>
                </a:solidFill>
                <a:latin typeface="Montserrat" pitchFamily="2" charset="0"/>
                <a:ea typeface="Lato"/>
                <a:cs typeface="Lato"/>
                <a:sym typeface="Lato"/>
              </a:rPr>
              <a:t>1. India </a:t>
            </a:r>
          </a:p>
          <a:p>
            <a:pPr lvl="0" algn="ctr" rtl="0">
              <a:lnSpc>
                <a:spcPct val="115000"/>
              </a:lnSpc>
              <a:spcBef>
                <a:spcPts val="0"/>
              </a:spcBef>
              <a:spcAft>
                <a:spcPts val="0"/>
              </a:spcAft>
            </a:pPr>
            <a:r>
              <a:rPr lang="en" sz="800" dirty="0">
                <a:solidFill>
                  <a:schemeClr val="dk1"/>
                </a:solidFill>
                <a:latin typeface="Montserrat" pitchFamily="2" charset="0"/>
                <a:ea typeface="Lato"/>
                <a:cs typeface="Lato"/>
                <a:sym typeface="Lato"/>
              </a:rPr>
              <a:t>2. China </a:t>
            </a:r>
          </a:p>
          <a:p>
            <a:pPr lvl="0" algn="ctr" rtl="0">
              <a:lnSpc>
                <a:spcPct val="115000"/>
              </a:lnSpc>
              <a:spcBef>
                <a:spcPts val="0"/>
              </a:spcBef>
              <a:spcAft>
                <a:spcPts val="0"/>
              </a:spcAft>
            </a:pPr>
            <a:r>
              <a:rPr lang="en" sz="800" dirty="0">
                <a:solidFill>
                  <a:schemeClr val="dk1"/>
                </a:solidFill>
                <a:latin typeface="Montserrat" pitchFamily="2" charset="0"/>
                <a:ea typeface="Lato"/>
                <a:cs typeface="Lato"/>
                <a:sym typeface="Lato"/>
              </a:rPr>
              <a:t>3. USA </a:t>
            </a:r>
          </a:p>
          <a:p>
            <a:pPr lvl="0" algn="ctr" rtl="0">
              <a:lnSpc>
                <a:spcPct val="115000"/>
              </a:lnSpc>
              <a:spcBef>
                <a:spcPts val="0"/>
              </a:spcBef>
              <a:spcAft>
                <a:spcPts val="0"/>
              </a:spcAft>
            </a:pPr>
            <a:r>
              <a:rPr lang="en" sz="800" dirty="0">
                <a:solidFill>
                  <a:schemeClr val="dk1"/>
                </a:solidFill>
                <a:latin typeface="Montserrat" pitchFamily="2" charset="0"/>
                <a:ea typeface="Lato"/>
                <a:cs typeface="Lato"/>
                <a:sym typeface="Lato"/>
              </a:rPr>
              <a:t>4. Japan </a:t>
            </a:r>
          </a:p>
          <a:p>
            <a:pPr lvl="0" algn="ctr" rtl="0">
              <a:lnSpc>
                <a:spcPct val="115000"/>
              </a:lnSpc>
              <a:spcBef>
                <a:spcPts val="0"/>
              </a:spcBef>
              <a:spcAft>
                <a:spcPts val="0"/>
              </a:spcAft>
            </a:pPr>
            <a:r>
              <a:rPr lang="en" sz="800" dirty="0">
                <a:solidFill>
                  <a:schemeClr val="dk1"/>
                </a:solidFill>
                <a:latin typeface="Montserrat" pitchFamily="2" charset="0"/>
                <a:ea typeface="Lato"/>
                <a:cs typeface="Lato"/>
                <a:sym typeface="Lato"/>
              </a:rPr>
              <a:t>5. Mexico </a:t>
            </a:r>
          </a:p>
          <a:p>
            <a:pPr lvl="0" algn="ctr" rtl="0">
              <a:lnSpc>
                <a:spcPct val="115000"/>
              </a:lnSpc>
              <a:spcBef>
                <a:spcPts val="0"/>
              </a:spcBef>
              <a:spcAft>
                <a:spcPts val="0"/>
              </a:spcAft>
            </a:pPr>
            <a:r>
              <a:rPr lang="en" sz="800" dirty="0">
                <a:solidFill>
                  <a:schemeClr val="dk1"/>
                </a:solidFill>
                <a:latin typeface="Montserrat" pitchFamily="2" charset="0"/>
                <a:ea typeface="Lato"/>
                <a:cs typeface="Lato"/>
                <a:sym typeface="Lato"/>
              </a:rPr>
              <a:t>6. Brazil  </a:t>
            </a:r>
          </a:p>
          <a:p>
            <a:pPr lvl="0" algn="ctr" rtl="0">
              <a:lnSpc>
                <a:spcPct val="115000"/>
              </a:lnSpc>
              <a:spcBef>
                <a:spcPts val="0"/>
              </a:spcBef>
              <a:spcAft>
                <a:spcPts val="0"/>
              </a:spcAft>
            </a:pPr>
            <a:r>
              <a:rPr lang="en" sz="800" dirty="0">
                <a:solidFill>
                  <a:schemeClr val="dk1"/>
                </a:solidFill>
                <a:latin typeface="Montserrat" pitchFamily="2" charset="0"/>
                <a:ea typeface="Lato"/>
                <a:cs typeface="Lato"/>
                <a:sym typeface="Lato"/>
              </a:rPr>
              <a:t>7. Russia </a:t>
            </a:r>
          </a:p>
          <a:p>
            <a:pPr lvl="0" algn="ctr" rtl="0">
              <a:lnSpc>
                <a:spcPct val="115000"/>
              </a:lnSpc>
              <a:spcBef>
                <a:spcPts val="0"/>
              </a:spcBef>
              <a:spcAft>
                <a:spcPts val="0"/>
              </a:spcAft>
            </a:pPr>
            <a:r>
              <a:rPr lang="en" sz="800" dirty="0">
                <a:solidFill>
                  <a:schemeClr val="dk1"/>
                </a:solidFill>
                <a:latin typeface="Montserrat" pitchFamily="2" charset="0"/>
                <a:ea typeface="Lato"/>
                <a:cs typeface="Lato"/>
                <a:sym typeface="Lato"/>
              </a:rPr>
              <a:t>8. Philippines </a:t>
            </a:r>
          </a:p>
          <a:p>
            <a:pPr lvl="0" algn="ctr" rtl="0">
              <a:lnSpc>
                <a:spcPct val="115000"/>
              </a:lnSpc>
              <a:spcBef>
                <a:spcPts val="0"/>
              </a:spcBef>
              <a:spcAft>
                <a:spcPts val="0"/>
              </a:spcAft>
            </a:pPr>
            <a:r>
              <a:rPr lang="en" sz="800" dirty="0">
                <a:solidFill>
                  <a:schemeClr val="dk1"/>
                </a:solidFill>
                <a:latin typeface="Montserrat" pitchFamily="2" charset="0"/>
                <a:ea typeface="Lato"/>
                <a:cs typeface="Lato"/>
                <a:sym typeface="Lato"/>
              </a:rPr>
              <a:t>9. Turkey </a:t>
            </a:r>
          </a:p>
          <a:p>
            <a:pPr lvl="0" algn="ctr" rtl="0">
              <a:lnSpc>
                <a:spcPct val="115000"/>
              </a:lnSpc>
              <a:spcBef>
                <a:spcPts val="0"/>
              </a:spcBef>
              <a:spcAft>
                <a:spcPts val="0"/>
              </a:spcAft>
            </a:pPr>
            <a:r>
              <a:rPr lang="en" sz="800" dirty="0">
                <a:solidFill>
                  <a:schemeClr val="dk1"/>
                </a:solidFill>
                <a:latin typeface="Montserrat" pitchFamily="2" charset="0"/>
                <a:ea typeface="Lato"/>
                <a:cs typeface="Lato"/>
                <a:sym typeface="Lato"/>
              </a:rPr>
              <a:t>10. Indonesia</a:t>
            </a:r>
            <a:endParaRPr sz="800" dirty="0">
              <a:solidFill>
                <a:schemeClr val="dk1"/>
              </a:solidFill>
              <a:latin typeface="Montserrat" pitchFamily="2" charset="0"/>
              <a:ea typeface="Lato"/>
              <a:cs typeface="Lato"/>
              <a:sym typeface="Lato"/>
            </a:endParaRPr>
          </a:p>
        </p:txBody>
      </p:sp>
      <p:sp>
        <p:nvSpPr>
          <p:cNvPr id="10" name="TextBox 9">
            <a:extLst>
              <a:ext uri="{FF2B5EF4-FFF2-40B4-BE49-F238E27FC236}">
                <a16:creationId xmlns:a16="http://schemas.microsoft.com/office/drawing/2014/main" id="{4E207D81-68CC-D464-7DA7-6DA80BA5B448}"/>
              </a:ext>
            </a:extLst>
          </p:cNvPr>
          <p:cNvSpPr txBox="1"/>
          <p:nvPr/>
        </p:nvSpPr>
        <p:spPr>
          <a:xfrm>
            <a:off x="544790" y="1205739"/>
            <a:ext cx="4706710" cy="276999"/>
          </a:xfrm>
          <a:prstGeom prst="rect">
            <a:avLst/>
          </a:prstGeom>
          <a:noFill/>
        </p:spPr>
        <p:txBody>
          <a:bodyPr wrap="square">
            <a:spAutoFit/>
          </a:bodyPr>
          <a:lstStyle/>
          <a:p>
            <a:r>
              <a:rPr lang="en-US" sz="1200" b="1" dirty="0">
                <a:latin typeface="Montserrat" pitchFamily="2" charset="0"/>
              </a:rPr>
              <a:t>Analyzing Our Customer Distribution: </a:t>
            </a:r>
            <a:r>
              <a:rPr lang="en-US" sz="1200" dirty="0">
                <a:latin typeface="Montserrat" pitchFamily="2" charset="0"/>
              </a:rPr>
              <a:t>A Global Overview</a:t>
            </a:r>
          </a:p>
        </p:txBody>
      </p:sp>
      <p:pic>
        <p:nvPicPr>
          <p:cNvPr id="11" name="Picture 10" descr="A pie chart with different colored circles&#10;&#10;Description automatically generated">
            <a:extLst>
              <a:ext uri="{FF2B5EF4-FFF2-40B4-BE49-F238E27FC236}">
                <a16:creationId xmlns:a16="http://schemas.microsoft.com/office/drawing/2014/main" id="{5C822497-5A27-3CB7-5097-E98BCBD99AFF}"/>
              </a:ext>
            </a:extLst>
          </p:cNvPr>
          <p:cNvPicPr>
            <a:picLocks noChangeAspect="1"/>
          </p:cNvPicPr>
          <p:nvPr/>
        </p:nvPicPr>
        <p:blipFill>
          <a:blip r:embed="rId4"/>
          <a:srcRect l="31429" t="13346" r="33393" b="7931"/>
          <a:stretch/>
        </p:blipFill>
        <p:spPr>
          <a:xfrm>
            <a:off x="6194403" y="1741164"/>
            <a:ext cx="2231140" cy="2140535"/>
          </a:xfrm>
          <a:prstGeom prst="rect">
            <a:avLst/>
          </a:prstGeom>
          <a:ln w="19050">
            <a:solidFill>
              <a:schemeClr val="accent1">
                <a:shade val="95000"/>
                <a:satMod val="105000"/>
              </a:schemeClr>
            </a:solidFill>
          </a:ln>
        </p:spPr>
      </p:pic>
      <p:sp>
        <p:nvSpPr>
          <p:cNvPr id="13" name="TextBox 12">
            <a:extLst>
              <a:ext uri="{FF2B5EF4-FFF2-40B4-BE49-F238E27FC236}">
                <a16:creationId xmlns:a16="http://schemas.microsoft.com/office/drawing/2014/main" id="{1BD61ED9-2717-682C-4E08-4AE2BF535AF6}"/>
              </a:ext>
            </a:extLst>
          </p:cNvPr>
          <p:cNvSpPr txBox="1"/>
          <p:nvPr/>
        </p:nvSpPr>
        <p:spPr>
          <a:xfrm>
            <a:off x="5880114" y="1192593"/>
            <a:ext cx="2859717" cy="461665"/>
          </a:xfrm>
          <a:prstGeom prst="rect">
            <a:avLst/>
          </a:prstGeom>
          <a:noFill/>
        </p:spPr>
        <p:txBody>
          <a:bodyPr wrap="square">
            <a:spAutoFit/>
          </a:bodyPr>
          <a:lstStyle/>
          <a:p>
            <a:pPr algn="ctr"/>
            <a:r>
              <a:rPr lang="en-US" sz="1200" b="1" dirty="0">
                <a:latin typeface="Montserrat" pitchFamily="2" charset="0"/>
              </a:rPr>
              <a:t>Customer Distribution Analysis: </a:t>
            </a:r>
            <a:r>
              <a:rPr lang="en-US" sz="1200" dirty="0">
                <a:latin typeface="Montserrat" pitchFamily="2" charset="0"/>
              </a:rPr>
              <a:t>Regional Overview</a:t>
            </a:r>
          </a:p>
        </p:txBody>
      </p:sp>
      <p:sp>
        <p:nvSpPr>
          <p:cNvPr id="15" name="TextBox 14">
            <a:extLst>
              <a:ext uri="{FF2B5EF4-FFF2-40B4-BE49-F238E27FC236}">
                <a16:creationId xmlns:a16="http://schemas.microsoft.com/office/drawing/2014/main" id="{75D2637D-B71D-12EB-D14B-4030234846C8}"/>
              </a:ext>
            </a:extLst>
          </p:cNvPr>
          <p:cNvSpPr txBox="1"/>
          <p:nvPr/>
        </p:nvSpPr>
        <p:spPr>
          <a:xfrm>
            <a:off x="5721517" y="4074741"/>
            <a:ext cx="3176909" cy="646331"/>
          </a:xfrm>
          <a:prstGeom prst="rect">
            <a:avLst/>
          </a:prstGeom>
          <a:noFill/>
        </p:spPr>
        <p:txBody>
          <a:bodyPr wrap="square">
            <a:spAutoFit/>
          </a:bodyPr>
          <a:lstStyle/>
          <a:p>
            <a:pPr marL="0" lvl="0" indent="0" algn="ctr" rtl="0">
              <a:spcBef>
                <a:spcPts val="0"/>
              </a:spcBef>
              <a:spcAft>
                <a:spcPts val="0"/>
              </a:spcAft>
              <a:buNone/>
            </a:pPr>
            <a:r>
              <a:rPr lang="en-US" sz="1200" b="1" dirty="0">
                <a:latin typeface="Montserrat" pitchFamily="2" charset="0"/>
              </a:rPr>
              <a:t>Asia</a:t>
            </a:r>
            <a:r>
              <a:rPr lang="en-US" sz="1200" dirty="0">
                <a:latin typeface="Montserrat" pitchFamily="2" charset="0"/>
              </a:rPr>
              <a:t> has the </a:t>
            </a:r>
            <a:r>
              <a:rPr lang="en-US" sz="1200" b="1" dirty="0">
                <a:latin typeface="Montserrat" pitchFamily="2" charset="0"/>
              </a:rPr>
              <a:t>highest sales</a:t>
            </a:r>
            <a:r>
              <a:rPr lang="en-US" sz="1200" dirty="0">
                <a:latin typeface="Montserrat" pitchFamily="2" charset="0"/>
              </a:rPr>
              <a:t>, accounting for over 40%, while </a:t>
            </a:r>
            <a:r>
              <a:rPr lang="en-US" sz="1200" b="1" dirty="0">
                <a:latin typeface="Montserrat" pitchFamily="2" charset="0"/>
              </a:rPr>
              <a:t>Oceania</a:t>
            </a:r>
            <a:r>
              <a:rPr lang="en-US" sz="1200" dirty="0">
                <a:latin typeface="Montserrat" pitchFamily="2" charset="0"/>
              </a:rPr>
              <a:t> has the </a:t>
            </a:r>
            <a:r>
              <a:rPr lang="en-US" sz="1200" b="1" dirty="0">
                <a:latin typeface="Montserrat" pitchFamily="2" charset="0"/>
              </a:rPr>
              <a:t>lowest</a:t>
            </a:r>
            <a:r>
              <a:rPr lang="en-US" sz="1200" dirty="0">
                <a:latin typeface="Montserrat" pitchFamily="2" charset="0"/>
              </a:rPr>
              <a:t>, with less than 8%.</a:t>
            </a:r>
            <a:endParaRPr lang="en" sz="1050" kern="1200" spc="150" dirty="0">
              <a:solidFill>
                <a:schemeClr val="tx1">
                  <a:lumMod val="75000"/>
                  <a:lumOff val="25000"/>
                </a:schemeClr>
              </a:solidFill>
              <a:latin typeface="Montserrat" pitchFamily="2" charset="0"/>
              <a:ea typeface="+mn-ea"/>
              <a:cs typeface="+mn-cs"/>
            </a:endParaRPr>
          </a:p>
        </p:txBody>
      </p:sp>
    </p:spTree>
    <p:extLst>
      <p:ext uri="{BB962C8B-B14F-4D97-AF65-F5344CB8AC3E}">
        <p14:creationId xmlns:p14="http://schemas.microsoft.com/office/powerpoint/2010/main" val="2844481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558">
          <a:extLst>
            <a:ext uri="{FF2B5EF4-FFF2-40B4-BE49-F238E27FC236}">
              <a16:creationId xmlns:a16="http://schemas.microsoft.com/office/drawing/2014/main" id="{DC7B2A5A-CD6E-C857-764A-5EE9F94D1CFF}"/>
            </a:ext>
          </a:extLst>
        </p:cNvPr>
        <p:cNvGrpSpPr/>
        <p:nvPr/>
      </p:nvGrpSpPr>
      <p:grpSpPr>
        <a:xfrm>
          <a:off x="0" y="0"/>
          <a:ext cx="0" cy="0"/>
          <a:chOff x="0" y="0"/>
          <a:chExt cx="0" cy="0"/>
        </a:xfrm>
      </p:grpSpPr>
      <p:sp>
        <p:nvSpPr>
          <p:cNvPr id="8" name="Google Shape;540;p64">
            <a:extLst>
              <a:ext uri="{FF2B5EF4-FFF2-40B4-BE49-F238E27FC236}">
                <a16:creationId xmlns:a16="http://schemas.microsoft.com/office/drawing/2014/main" id="{55B68CD4-FF86-AAF7-9433-ACBF968658A5}"/>
              </a:ext>
            </a:extLst>
          </p:cNvPr>
          <p:cNvSpPr txBox="1">
            <a:spLocks/>
          </p:cNvSpPr>
          <p:nvPr/>
        </p:nvSpPr>
        <p:spPr>
          <a:xfrm>
            <a:off x="928500" y="355649"/>
            <a:ext cx="4323000" cy="497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4800"/>
              <a:buFont typeface="Vidaloka"/>
              <a:buNone/>
              <a:defRPr sz="3000" b="0" i="0" u="none" strike="noStrike" cap="none">
                <a:solidFill>
                  <a:schemeClr val="dk1"/>
                </a:solidFill>
                <a:latin typeface="Vidaloka"/>
                <a:ea typeface="Vidaloka"/>
                <a:cs typeface="Vidaloka"/>
                <a:sym typeface="Vidaloka"/>
              </a:defRPr>
            </a:lvl1pPr>
            <a:lvl2pPr marR="0" lvl="1" algn="ctr" rtl="0">
              <a:lnSpc>
                <a:spcPct val="100000"/>
              </a:lnSpc>
              <a:spcBef>
                <a:spcPts val="0"/>
              </a:spcBef>
              <a:spcAft>
                <a:spcPts val="0"/>
              </a:spcAft>
              <a:buClr>
                <a:schemeClr val="dk1"/>
              </a:buClr>
              <a:buSzPts val="4800"/>
              <a:buFont typeface="Crimson Text"/>
              <a:buNone/>
              <a:defRPr sz="4800" b="0" i="1" u="none" strike="noStrike" cap="none">
                <a:solidFill>
                  <a:schemeClr val="dk1"/>
                </a:solidFill>
                <a:latin typeface="Crimson Text"/>
                <a:ea typeface="Crimson Text"/>
                <a:cs typeface="Crimson Text"/>
                <a:sym typeface="Crimson Text"/>
              </a:defRPr>
            </a:lvl2pPr>
            <a:lvl3pPr marR="0" lvl="2" algn="ctr" rtl="0">
              <a:lnSpc>
                <a:spcPct val="100000"/>
              </a:lnSpc>
              <a:spcBef>
                <a:spcPts val="0"/>
              </a:spcBef>
              <a:spcAft>
                <a:spcPts val="0"/>
              </a:spcAft>
              <a:buClr>
                <a:schemeClr val="dk1"/>
              </a:buClr>
              <a:buSzPts val="4800"/>
              <a:buFont typeface="Crimson Text"/>
              <a:buNone/>
              <a:defRPr sz="4800" b="0" i="1" u="none" strike="noStrike" cap="none">
                <a:solidFill>
                  <a:schemeClr val="dk1"/>
                </a:solidFill>
                <a:latin typeface="Crimson Text"/>
                <a:ea typeface="Crimson Text"/>
                <a:cs typeface="Crimson Text"/>
                <a:sym typeface="Crimson Text"/>
              </a:defRPr>
            </a:lvl3pPr>
            <a:lvl4pPr marR="0" lvl="3" algn="ctr" rtl="0">
              <a:lnSpc>
                <a:spcPct val="100000"/>
              </a:lnSpc>
              <a:spcBef>
                <a:spcPts val="0"/>
              </a:spcBef>
              <a:spcAft>
                <a:spcPts val="0"/>
              </a:spcAft>
              <a:buClr>
                <a:schemeClr val="dk1"/>
              </a:buClr>
              <a:buSzPts val="4800"/>
              <a:buFont typeface="Crimson Text"/>
              <a:buNone/>
              <a:defRPr sz="4800" b="0" i="1" u="none" strike="noStrike" cap="none">
                <a:solidFill>
                  <a:schemeClr val="dk1"/>
                </a:solidFill>
                <a:latin typeface="Crimson Text"/>
                <a:ea typeface="Crimson Text"/>
                <a:cs typeface="Crimson Text"/>
                <a:sym typeface="Crimson Text"/>
              </a:defRPr>
            </a:lvl4pPr>
            <a:lvl5pPr marR="0" lvl="4" algn="ctr" rtl="0">
              <a:lnSpc>
                <a:spcPct val="100000"/>
              </a:lnSpc>
              <a:spcBef>
                <a:spcPts val="0"/>
              </a:spcBef>
              <a:spcAft>
                <a:spcPts val="0"/>
              </a:spcAft>
              <a:buClr>
                <a:schemeClr val="dk1"/>
              </a:buClr>
              <a:buSzPts val="4800"/>
              <a:buFont typeface="Crimson Text"/>
              <a:buNone/>
              <a:defRPr sz="4800" b="0" i="1" u="none" strike="noStrike" cap="none">
                <a:solidFill>
                  <a:schemeClr val="dk1"/>
                </a:solidFill>
                <a:latin typeface="Crimson Text"/>
                <a:ea typeface="Crimson Text"/>
                <a:cs typeface="Crimson Text"/>
                <a:sym typeface="Crimson Text"/>
              </a:defRPr>
            </a:lvl5pPr>
            <a:lvl6pPr marR="0" lvl="5" algn="ctr" rtl="0">
              <a:lnSpc>
                <a:spcPct val="100000"/>
              </a:lnSpc>
              <a:spcBef>
                <a:spcPts val="0"/>
              </a:spcBef>
              <a:spcAft>
                <a:spcPts val="0"/>
              </a:spcAft>
              <a:buClr>
                <a:schemeClr val="dk1"/>
              </a:buClr>
              <a:buSzPts val="4800"/>
              <a:buFont typeface="Crimson Text"/>
              <a:buNone/>
              <a:defRPr sz="4800" b="0" i="1" u="none" strike="noStrike" cap="none">
                <a:solidFill>
                  <a:schemeClr val="dk1"/>
                </a:solidFill>
                <a:latin typeface="Crimson Text"/>
                <a:ea typeface="Crimson Text"/>
                <a:cs typeface="Crimson Text"/>
                <a:sym typeface="Crimson Text"/>
              </a:defRPr>
            </a:lvl6pPr>
            <a:lvl7pPr marR="0" lvl="6" algn="ctr" rtl="0">
              <a:lnSpc>
                <a:spcPct val="100000"/>
              </a:lnSpc>
              <a:spcBef>
                <a:spcPts val="0"/>
              </a:spcBef>
              <a:spcAft>
                <a:spcPts val="0"/>
              </a:spcAft>
              <a:buClr>
                <a:schemeClr val="dk1"/>
              </a:buClr>
              <a:buSzPts val="4800"/>
              <a:buFont typeface="Crimson Text"/>
              <a:buNone/>
              <a:defRPr sz="4800" b="0" i="1" u="none" strike="noStrike" cap="none">
                <a:solidFill>
                  <a:schemeClr val="dk1"/>
                </a:solidFill>
                <a:latin typeface="Crimson Text"/>
                <a:ea typeface="Crimson Text"/>
                <a:cs typeface="Crimson Text"/>
                <a:sym typeface="Crimson Text"/>
              </a:defRPr>
            </a:lvl7pPr>
            <a:lvl8pPr marR="0" lvl="7" algn="ctr" rtl="0">
              <a:lnSpc>
                <a:spcPct val="100000"/>
              </a:lnSpc>
              <a:spcBef>
                <a:spcPts val="0"/>
              </a:spcBef>
              <a:spcAft>
                <a:spcPts val="0"/>
              </a:spcAft>
              <a:buClr>
                <a:schemeClr val="dk1"/>
              </a:buClr>
              <a:buSzPts val="4800"/>
              <a:buFont typeface="Crimson Text"/>
              <a:buNone/>
              <a:defRPr sz="4800" b="0" i="1" u="none" strike="noStrike" cap="none">
                <a:solidFill>
                  <a:schemeClr val="dk1"/>
                </a:solidFill>
                <a:latin typeface="Crimson Text"/>
                <a:ea typeface="Crimson Text"/>
                <a:cs typeface="Crimson Text"/>
                <a:sym typeface="Crimson Text"/>
              </a:defRPr>
            </a:lvl8pPr>
            <a:lvl9pPr marR="0" lvl="8" algn="ctr" rtl="0">
              <a:lnSpc>
                <a:spcPct val="100000"/>
              </a:lnSpc>
              <a:spcBef>
                <a:spcPts val="0"/>
              </a:spcBef>
              <a:spcAft>
                <a:spcPts val="0"/>
              </a:spcAft>
              <a:buClr>
                <a:schemeClr val="dk1"/>
              </a:buClr>
              <a:buSzPts val="4800"/>
              <a:buFont typeface="Crimson Text"/>
              <a:buNone/>
              <a:defRPr sz="4800" b="0" i="1" u="none" strike="noStrike" cap="none">
                <a:solidFill>
                  <a:schemeClr val="dk1"/>
                </a:solidFill>
                <a:latin typeface="Crimson Text"/>
                <a:ea typeface="Crimson Text"/>
                <a:cs typeface="Crimson Text"/>
                <a:sym typeface="Crimson Text"/>
              </a:defRPr>
            </a:lvl9pPr>
          </a:lstStyle>
          <a:p>
            <a:pPr algn="l"/>
            <a:r>
              <a:rPr lang="en-US" dirty="0"/>
              <a:t>Result and Insights</a:t>
            </a:r>
          </a:p>
        </p:txBody>
      </p:sp>
      <p:sp>
        <p:nvSpPr>
          <p:cNvPr id="6" name="Content Placeholder 2">
            <a:extLst>
              <a:ext uri="{FF2B5EF4-FFF2-40B4-BE49-F238E27FC236}">
                <a16:creationId xmlns:a16="http://schemas.microsoft.com/office/drawing/2014/main" id="{385ABFBC-ECB1-DDCF-F9C8-44F33FD49B37}"/>
              </a:ext>
            </a:extLst>
          </p:cNvPr>
          <p:cNvSpPr txBox="1">
            <a:spLocks/>
          </p:cNvSpPr>
          <p:nvPr/>
        </p:nvSpPr>
        <p:spPr>
          <a:xfrm>
            <a:off x="342900" y="4004321"/>
            <a:ext cx="5104944" cy="894250"/>
          </a:xfrm>
          <a:prstGeom prst="rect">
            <a:avLst/>
          </a:prstGeom>
        </p:spPr>
        <p:txBody>
          <a:bodyPr vert="horz" lIns="109728" tIns="109728" rIns="109728" bIns="91440" rtlCol="0" anchor="t">
            <a:noAutofit/>
          </a:bodyPr>
          <a:lstStyle>
            <a:lvl1pPr marL="0" indent="0" algn="ctr" defTabSz="914400" rtl="0" eaLnBrk="1" latinLnBrk="0" hangingPunct="1">
              <a:lnSpc>
                <a:spcPct val="140000"/>
              </a:lnSpc>
              <a:spcBef>
                <a:spcPts val="930"/>
              </a:spcBef>
              <a:buFont typeface="Corbel" panose="020B0503020204020204" pitchFamily="34" charset="0"/>
              <a:buNone/>
              <a:defRPr sz="1800" b="1" kern="1200" spc="150" baseline="0">
                <a:solidFill>
                  <a:schemeClr val="tx1">
                    <a:lumMod val="75000"/>
                    <a:lumOff val="25000"/>
                  </a:schemeClr>
                </a:solidFill>
                <a:latin typeface="+mn-lt"/>
                <a:ea typeface="+mn-ea"/>
                <a:cs typeface="+mn-cs"/>
              </a:defRPr>
            </a:lvl1pPr>
            <a:lvl2pPr marL="0" indent="0" algn="l" defTabSz="914400" rtl="0" eaLnBrk="1" latinLnBrk="0" hangingPunct="1">
              <a:lnSpc>
                <a:spcPct val="140000"/>
              </a:lnSpc>
              <a:spcBef>
                <a:spcPts val="930"/>
              </a:spcBef>
              <a:buFont typeface="Corbel" panose="020B0503020204020204" pitchFamily="34" charset="0"/>
              <a:buNone/>
              <a:defRPr sz="1600" kern="1200" spc="150" baseline="0">
                <a:solidFill>
                  <a:schemeClr val="tx1">
                    <a:lumMod val="75000"/>
                    <a:lumOff val="25000"/>
                  </a:schemeClr>
                </a:solidFill>
                <a:latin typeface="+mn-lt"/>
                <a:ea typeface="+mn-ea"/>
                <a:cs typeface="+mn-cs"/>
              </a:defRPr>
            </a:lvl2pPr>
            <a:lvl3pPr marL="0" indent="-320040" algn="l" defTabSz="914400" rtl="0" eaLnBrk="1" latinLnBrk="0" hangingPunct="1">
              <a:lnSpc>
                <a:spcPct val="140000"/>
              </a:lnSpc>
              <a:spcBef>
                <a:spcPts val="930"/>
              </a:spcBef>
              <a:buFont typeface="Corbel" panose="020B0503020204020204" pitchFamily="34" charset="0"/>
              <a:buChar char="–"/>
              <a:defRPr sz="1400" i="1" kern="1200" spc="150" baseline="0">
                <a:solidFill>
                  <a:schemeClr val="tx1">
                    <a:lumMod val="75000"/>
                    <a:lumOff val="25000"/>
                  </a:schemeClr>
                </a:solidFill>
                <a:latin typeface="+mn-lt"/>
                <a:ea typeface="+mn-ea"/>
                <a:cs typeface="+mn-cs"/>
              </a:defRPr>
            </a:lvl3pPr>
            <a:lvl4pPr marL="0" indent="-320040" algn="l" defTabSz="914400" rtl="0" eaLnBrk="1" latinLnBrk="0" hangingPunct="1">
              <a:lnSpc>
                <a:spcPct val="140000"/>
              </a:lnSpc>
              <a:spcBef>
                <a:spcPts val="930"/>
              </a:spcBef>
              <a:buFont typeface="Corbel" panose="020B0503020204020204" pitchFamily="34" charset="0"/>
              <a:buChar char="–"/>
              <a:defRPr sz="1400" kern="1200" spc="150" baseline="0">
                <a:solidFill>
                  <a:schemeClr val="tx1">
                    <a:lumMod val="75000"/>
                    <a:lumOff val="25000"/>
                  </a:schemeClr>
                </a:solidFill>
                <a:latin typeface="+mn-lt"/>
                <a:ea typeface="+mn-ea"/>
                <a:cs typeface="+mn-cs"/>
              </a:defRPr>
            </a:lvl4pPr>
            <a:lvl5pPr marL="0" indent="-320040" algn="l" defTabSz="914400" rtl="0" eaLnBrk="1" latinLnBrk="0" hangingPunct="1">
              <a:lnSpc>
                <a:spcPct val="140000"/>
              </a:lnSpc>
              <a:spcBef>
                <a:spcPts val="930"/>
              </a:spcBef>
              <a:buFont typeface="Corbel" panose="020B0503020204020204" pitchFamily="34" charset="0"/>
              <a:buChar char="–"/>
              <a:defRPr sz="1400" i="1" kern="1200" spc="150" baseline="0">
                <a:solidFill>
                  <a:schemeClr val="tx1">
                    <a:lumMod val="75000"/>
                    <a:lumOff val="25000"/>
                  </a:schemeClr>
                </a:solidFill>
                <a:latin typeface="+mn-lt"/>
                <a:ea typeface="+mn-ea"/>
                <a:cs typeface="+mn-cs"/>
              </a:defRPr>
            </a:lvl5pPr>
            <a:lvl6pPr marL="1920240" indent="-320040" algn="l" defTabSz="914400" rtl="0" eaLnBrk="1" latinLnBrk="0" hangingPunct="1">
              <a:lnSpc>
                <a:spcPct val="111000"/>
              </a:lnSpc>
              <a:spcBef>
                <a:spcPts val="930"/>
              </a:spcBef>
              <a:buFont typeface="Corbel" panose="020B0503020204020204" pitchFamily="34" charset="0"/>
              <a:buChar char="–"/>
              <a:defRPr sz="1400" kern="1200">
                <a:solidFill>
                  <a:schemeClr val="accent1">
                    <a:lumMod val="75000"/>
                  </a:schemeClr>
                </a:solidFill>
                <a:latin typeface="+mn-lt"/>
                <a:ea typeface="+mn-ea"/>
                <a:cs typeface="+mn-cs"/>
              </a:defRPr>
            </a:lvl6pPr>
            <a:lvl7pPr marL="2240280" indent="-320040" algn="l" defTabSz="914400" rtl="0" eaLnBrk="1" latinLnBrk="0" hangingPunct="1">
              <a:lnSpc>
                <a:spcPct val="111000"/>
              </a:lnSpc>
              <a:spcBef>
                <a:spcPts val="930"/>
              </a:spcBef>
              <a:buFont typeface="Corbel" panose="020B0503020204020204" pitchFamily="34" charset="0"/>
              <a:buChar char="–"/>
              <a:defRPr sz="1400" i="1" kern="1200">
                <a:solidFill>
                  <a:schemeClr val="accent1">
                    <a:lumMod val="75000"/>
                  </a:schemeClr>
                </a:solidFill>
                <a:latin typeface="+mn-lt"/>
                <a:ea typeface="+mn-ea"/>
                <a:cs typeface="+mn-cs"/>
              </a:defRPr>
            </a:lvl7pPr>
            <a:lvl8pPr marL="2560320" indent="-320040" algn="l" defTabSz="914400" rtl="0" eaLnBrk="1" latinLnBrk="0" hangingPunct="1">
              <a:lnSpc>
                <a:spcPct val="111000"/>
              </a:lnSpc>
              <a:spcBef>
                <a:spcPts val="930"/>
              </a:spcBef>
              <a:buFont typeface="Corbel" panose="020B0503020204020204" pitchFamily="34" charset="0"/>
              <a:buChar char="–"/>
              <a:defRPr sz="1400" kern="1200">
                <a:solidFill>
                  <a:schemeClr val="accent1">
                    <a:lumMod val="75000"/>
                  </a:schemeClr>
                </a:solidFill>
                <a:latin typeface="+mn-lt"/>
                <a:ea typeface="+mn-ea"/>
                <a:cs typeface="+mn-cs"/>
              </a:defRPr>
            </a:lvl8pPr>
            <a:lvl9pPr marL="2880360" indent="-320040" algn="l" defTabSz="914400" rtl="0" eaLnBrk="1" latinLnBrk="0" hangingPunct="1">
              <a:lnSpc>
                <a:spcPct val="111000"/>
              </a:lnSpc>
              <a:spcBef>
                <a:spcPts val="930"/>
              </a:spcBef>
              <a:buFont typeface="Corbel" panose="020B0503020204020204" pitchFamily="34" charset="0"/>
              <a:buChar char="–"/>
              <a:defRPr sz="1400" i="1" kern="1200">
                <a:solidFill>
                  <a:schemeClr val="accent1">
                    <a:lumMod val="75000"/>
                  </a:schemeClr>
                </a:solidFill>
                <a:latin typeface="+mn-lt"/>
                <a:ea typeface="+mn-ea"/>
                <a:cs typeface="+mn-cs"/>
              </a:defRPr>
            </a:lvl9pPr>
          </a:lstStyle>
          <a:p>
            <a:pPr>
              <a:lnSpc>
                <a:spcPct val="115000"/>
              </a:lnSpc>
              <a:spcBef>
                <a:spcPts val="0"/>
              </a:spcBef>
            </a:pPr>
            <a:r>
              <a:rPr lang="en-US" sz="1200" dirty="0">
                <a:latin typeface="Montserrat" pitchFamily="2" charset="0"/>
              </a:rPr>
              <a:t>India, China, the USA, Japan, and Mexico </a:t>
            </a:r>
            <a:r>
              <a:rPr lang="en-US" sz="1200" b="0" dirty="0">
                <a:latin typeface="Montserrat" pitchFamily="2" charset="0"/>
              </a:rPr>
              <a:t>are the </a:t>
            </a:r>
            <a:r>
              <a:rPr lang="en-US" sz="1200" dirty="0">
                <a:latin typeface="Montserrat" pitchFamily="2" charset="0"/>
              </a:rPr>
              <a:t>top five countries</a:t>
            </a:r>
            <a:r>
              <a:rPr lang="en-US" sz="1200" b="0" dirty="0">
                <a:latin typeface="Montserrat" pitchFamily="2" charset="0"/>
              </a:rPr>
              <a:t> where </a:t>
            </a:r>
            <a:r>
              <a:rPr lang="en-US" sz="1200" b="0" dirty="0" err="1">
                <a:latin typeface="Montserrat" pitchFamily="2" charset="0"/>
              </a:rPr>
              <a:t>Rockbuster</a:t>
            </a:r>
            <a:r>
              <a:rPr lang="en-US" sz="1200" b="0" dirty="0">
                <a:latin typeface="Montserrat" pitchFamily="2" charset="0"/>
              </a:rPr>
              <a:t> </a:t>
            </a:r>
            <a:r>
              <a:rPr lang="en-US" sz="1200" dirty="0">
                <a:latin typeface="Montserrat" pitchFamily="2" charset="0"/>
              </a:rPr>
              <a:t>customers are based</a:t>
            </a:r>
            <a:r>
              <a:rPr lang="en-US" sz="1200" b="0" dirty="0">
                <a:latin typeface="Montserrat" pitchFamily="2" charset="0"/>
              </a:rPr>
              <a:t>, each with a customer range of 30 to 60.</a:t>
            </a:r>
            <a:endParaRPr lang="en-US" sz="1200" b="0" dirty="0">
              <a:solidFill>
                <a:schemeClr val="dk1"/>
              </a:solidFill>
              <a:latin typeface="Montserrat" pitchFamily="2" charset="0"/>
              <a:ea typeface="Heebo"/>
              <a:cs typeface="Heebo"/>
              <a:sym typeface="Heebo"/>
            </a:endParaRPr>
          </a:p>
        </p:txBody>
      </p:sp>
      <p:sp>
        <p:nvSpPr>
          <p:cNvPr id="10" name="TextBox 9">
            <a:extLst>
              <a:ext uri="{FF2B5EF4-FFF2-40B4-BE49-F238E27FC236}">
                <a16:creationId xmlns:a16="http://schemas.microsoft.com/office/drawing/2014/main" id="{C4EB0281-6BC4-C7AF-15C6-1BD6C7361579}"/>
              </a:ext>
            </a:extLst>
          </p:cNvPr>
          <p:cNvSpPr txBox="1"/>
          <p:nvPr/>
        </p:nvSpPr>
        <p:spPr>
          <a:xfrm>
            <a:off x="544790" y="1205739"/>
            <a:ext cx="4706710" cy="461665"/>
          </a:xfrm>
          <a:prstGeom prst="rect">
            <a:avLst/>
          </a:prstGeom>
          <a:noFill/>
        </p:spPr>
        <p:txBody>
          <a:bodyPr wrap="square">
            <a:spAutoFit/>
          </a:bodyPr>
          <a:lstStyle/>
          <a:p>
            <a:pPr algn="ctr"/>
            <a:r>
              <a:rPr lang="en-US" sz="1200" b="1" dirty="0">
                <a:latin typeface="Montserrat" pitchFamily="2" charset="0"/>
              </a:rPr>
              <a:t>Analyzing Our Customer Distribution: </a:t>
            </a:r>
          </a:p>
          <a:p>
            <a:pPr algn="ctr"/>
            <a:r>
              <a:rPr lang="en-US" sz="1200" dirty="0">
                <a:latin typeface="Montserrat" pitchFamily="2" charset="0"/>
              </a:rPr>
              <a:t>Overview of Countries Where Customers Are Based</a:t>
            </a:r>
            <a:endParaRPr lang="en-US" sz="1050" dirty="0">
              <a:latin typeface="Montserrat" pitchFamily="2" charset="0"/>
            </a:endParaRPr>
          </a:p>
        </p:txBody>
      </p:sp>
      <p:sp>
        <p:nvSpPr>
          <p:cNvPr id="13" name="TextBox 12">
            <a:extLst>
              <a:ext uri="{FF2B5EF4-FFF2-40B4-BE49-F238E27FC236}">
                <a16:creationId xmlns:a16="http://schemas.microsoft.com/office/drawing/2014/main" id="{613856E9-8D0F-B0B1-0FF0-CEA83646133C}"/>
              </a:ext>
            </a:extLst>
          </p:cNvPr>
          <p:cNvSpPr txBox="1"/>
          <p:nvPr/>
        </p:nvSpPr>
        <p:spPr>
          <a:xfrm>
            <a:off x="5739493" y="1205738"/>
            <a:ext cx="2952190" cy="461665"/>
          </a:xfrm>
          <a:prstGeom prst="rect">
            <a:avLst/>
          </a:prstGeom>
          <a:noFill/>
        </p:spPr>
        <p:txBody>
          <a:bodyPr wrap="square">
            <a:spAutoFit/>
          </a:bodyPr>
          <a:lstStyle/>
          <a:p>
            <a:pPr algn="ctr"/>
            <a:r>
              <a:rPr lang="en-US" sz="1200" b="1" dirty="0">
                <a:latin typeface="Montserrat" pitchFamily="2" charset="0"/>
              </a:rPr>
              <a:t>Customer Distribution Analysis: </a:t>
            </a:r>
            <a:r>
              <a:rPr lang="en-US" sz="1200" dirty="0">
                <a:latin typeface="Montserrat" pitchFamily="2" charset="0"/>
              </a:rPr>
              <a:t>Top-Performing Genres by Revenue</a:t>
            </a:r>
            <a:endParaRPr lang="en-US" sz="1050" dirty="0">
              <a:latin typeface="Montserrat" pitchFamily="2" charset="0"/>
            </a:endParaRPr>
          </a:p>
        </p:txBody>
      </p:sp>
      <p:sp>
        <p:nvSpPr>
          <p:cNvPr id="15" name="TextBox 14">
            <a:extLst>
              <a:ext uri="{FF2B5EF4-FFF2-40B4-BE49-F238E27FC236}">
                <a16:creationId xmlns:a16="http://schemas.microsoft.com/office/drawing/2014/main" id="{52BC83EE-BBC9-D8E2-E08D-DAFEFC747959}"/>
              </a:ext>
            </a:extLst>
          </p:cNvPr>
          <p:cNvSpPr txBox="1"/>
          <p:nvPr/>
        </p:nvSpPr>
        <p:spPr>
          <a:xfrm>
            <a:off x="5676681" y="4010475"/>
            <a:ext cx="3004173" cy="769441"/>
          </a:xfrm>
          <a:prstGeom prst="rect">
            <a:avLst/>
          </a:prstGeom>
          <a:noFill/>
        </p:spPr>
        <p:txBody>
          <a:bodyPr wrap="square">
            <a:spAutoFit/>
          </a:bodyPr>
          <a:lstStyle/>
          <a:p>
            <a:pPr marL="0" lvl="0" indent="0" algn="ctr" rtl="0">
              <a:spcBef>
                <a:spcPts val="0"/>
              </a:spcBef>
              <a:spcAft>
                <a:spcPts val="0"/>
              </a:spcAft>
              <a:buNone/>
            </a:pPr>
            <a:r>
              <a:rPr lang="en" sz="1100" b="1" kern="1200" spc="150" dirty="0">
                <a:solidFill>
                  <a:schemeClr val="tx1">
                    <a:lumMod val="75000"/>
                    <a:lumOff val="25000"/>
                  </a:schemeClr>
                </a:solidFill>
                <a:latin typeface="Montserrat" pitchFamily="2" charset="0"/>
                <a:ea typeface="+mn-ea"/>
                <a:cs typeface="+mn-cs"/>
              </a:rPr>
              <a:t>PG-13</a:t>
            </a:r>
            <a:r>
              <a:rPr lang="en" sz="1100" kern="1200" spc="150" dirty="0">
                <a:solidFill>
                  <a:schemeClr val="tx1">
                    <a:lumMod val="75000"/>
                    <a:lumOff val="25000"/>
                  </a:schemeClr>
                </a:solidFill>
                <a:latin typeface="Montserrat" pitchFamily="2" charset="0"/>
                <a:ea typeface="+mn-ea"/>
                <a:cs typeface="+mn-cs"/>
              </a:rPr>
              <a:t> rating has </a:t>
            </a:r>
            <a:r>
              <a:rPr lang="en" sz="1100" b="1" kern="1200" spc="150" dirty="0">
                <a:solidFill>
                  <a:schemeClr val="tx1">
                    <a:lumMod val="75000"/>
                    <a:lumOff val="25000"/>
                  </a:schemeClr>
                </a:solidFill>
                <a:latin typeface="Montserrat" pitchFamily="2" charset="0"/>
                <a:ea typeface="+mn-ea"/>
                <a:cs typeface="+mn-cs"/>
              </a:rPr>
              <a:t>the highest total revenue</a:t>
            </a:r>
            <a:r>
              <a:rPr lang="en" sz="1100" kern="1200" spc="150" dirty="0">
                <a:solidFill>
                  <a:schemeClr val="tx1">
                    <a:lumMod val="75000"/>
                    <a:lumOff val="25000"/>
                  </a:schemeClr>
                </a:solidFill>
                <a:latin typeface="Montserrat" pitchFamily="2" charset="0"/>
                <a:ea typeface="+mn-ea"/>
                <a:cs typeface="+mn-cs"/>
              </a:rPr>
              <a:t>. It has 9.66% </a:t>
            </a:r>
          </a:p>
          <a:p>
            <a:pPr marL="0" lvl="0" indent="0" algn="ctr" rtl="0">
              <a:spcBef>
                <a:spcPts val="0"/>
              </a:spcBef>
              <a:spcAft>
                <a:spcPts val="0"/>
              </a:spcAft>
              <a:buNone/>
            </a:pPr>
            <a:r>
              <a:rPr lang="en" sz="1100" kern="1200" spc="150" dirty="0">
                <a:solidFill>
                  <a:schemeClr val="tx1">
                    <a:lumMod val="75000"/>
                    <a:lumOff val="25000"/>
                  </a:schemeClr>
                </a:solidFill>
                <a:latin typeface="Montserrat" pitchFamily="2" charset="0"/>
                <a:ea typeface="+mn-ea"/>
                <a:cs typeface="+mn-cs"/>
              </a:rPr>
              <a:t>in total revenue higher than the second one (NC-17).</a:t>
            </a:r>
          </a:p>
        </p:txBody>
      </p:sp>
      <p:pic>
        <p:nvPicPr>
          <p:cNvPr id="4" name="Picture 3" descr="A screenshot of a computer screen&#10;&#10;Description automatically generated">
            <a:extLst>
              <a:ext uri="{FF2B5EF4-FFF2-40B4-BE49-F238E27FC236}">
                <a16:creationId xmlns:a16="http://schemas.microsoft.com/office/drawing/2014/main" id="{AFDF7C66-8E6D-565B-7F22-22B5B59A85B1}"/>
              </a:ext>
            </a:extLst>
          </p:cNvPr>
          <p:cNvPicPr>
            <a:picLocks noChangeAspect="1"/>
          </p:cNvPicPr>
          <p:nvPr/>
        </p:nvPicPr>
        <p:blipFill>
          <a:blip r:embed="rId3"/>
          <a:srcRect t="7652"/>
          <a:stretch/>
        </p:blipFill>
        <p:spPr>
          <a:xfrm>
            <a:off x="452317" y="1770070"/>
            <a:ext cx="4799183" cy="2104556"/>
          </a:xfrm>
          <a:prstGeom prst="rect">
            <a:avLst/>
          </a:prstGeom>
          <a:ln w="19050">
            <a:solidFill>
              <a:schemeClr val="accent1">
                <a:shade val="95000"/>
                <a:satMod val="105000"/>
              </a:schemeClr>
            </a:solidFill>
          </a:ln>
        </p:spPr>
      </p:pic>
      <p:pic>
        <p:nvPicPr>
          <p:cNvPr id="5" name="Picture 4" descr="A graph of a bar chart&#10;&#10;Description automatically generated">
            <a:extLst>
              <a:ext uri="{FF2B5EF4-FFF2-40B4-BE49-F238E27FC236}">
                <a16:creationId xmlns:a16="http://schemas.microsoft.com/office/drawing/2014/main" id="{C45F6D43-B5A1-03FE-B332-909EC50513DB}"/>
              </a:ext>
            </a:extLst>
          </p:cNvPr>
          <p:cNvPicPr>
            <a:picLocks noChangeAspect="1"/>
          </p:cNvPicPr>
          <p:nvPr/>
        </p:nvPicPr>
        <p:blipFill>
          <a:blip r:embed="rId4"/>
          <a:srcRect t="9326"/>
          <a:stretch/>
        </p:blipFill>
        <p:spPr>
          <a:xfrm>
            <a:off x="5625417" y="1893539"/>
            <a:ext cx="2606472" cy="1857618"/>
          </a:xfrm>
          <a:prstGeom prst="rect">
            <a:avLst/>
          </a:prstGeom>
          <a:ln w="19050">
            <a:solidFill>
              <a:schemeClr val="accent1">
                <a:shade val="95000"/>
                <a:satMod val="105000"/>
              </a:schemeClr>
            </a:solidFill>
          </a:ln>
        </p:spPr>
      </p:pic>
      <p:sp>
        <p:nvSpPr>
          <p:cNvPr id="7" name="Google Shape;293;p35">
            <a:extLst>
              <a:ext uri="{FF2B5EF4-FFF2-40B4-BE49-F238E27FC236}">
                <a16:creationId xmlns:a16="http://schemas.microsoft.com/office/drawing/2014/main" id="{0FB44C2A-A2C8-D32D-BBAE-532C949A2276}"/>
              </a:ext>
            </a:extLst>
          </p:cNvPr>
          <p:cNvSpPr txBox="1"/>
          <p:nvPr/>
        </p:nvSpPr>
        <p:spPr>
          <a:xfrm flipH="1">
            <a:off x="8113334" y="2537579"/>
            <a:ext cx="673655" cy="971176"/>
          </a:xfrm>
          <a:custGeom>
            <a:avLst/>
            <a:gdLst>
              <a:gd name="connsiteX0" fmla="*/ 0 w 673655"/>
              <a:gd name="connsiteY0" fmla="*/ 0 h 971176"/>
              <a:gd name="connsiteX1" fmla="*/ 350301 w 673655"/>
              <a:gd name="connsiteY1" fmla="*/ 0 h 971176"/>
              <a:gd name="connsiteX2" fmla="*/ 673655 w 673655"/>
              <a:gd name="connsiteY2" fmla="*/ 0 h 971176"/>
              <a:gd name="connsiteX3" fmla="*/ 673655 w 673655"/>
              <a:gd name="connsiteY3" fmla="*/ 456453 h 971176"/>
              <a:gd name="connsiteX4" fmla="*/ 673655 w 673655"/>
              <a:gd name="connsiteY4" fmla="*/ 971176 h 971176"/>
              <a:gd name="connsiteX5" fmla="*/ 350301 w 673655"/>
              <a:gd name="connsiteY5" fmla="*/ 971176 h 971176"/>
              <a:gd name="connsiteX6" fmla="*/ 0 w 673655"/>
              <a:gd name="connsiteY6" fmla="*/ 971176 h 971176"/>
              <a:gd name="connsiteX7" fmla="*/ 0 w 673655"/>
              <a:gd name="connsiteY7" fmla="*/ 495300 h 971176"/>
              <a:gd name="connsiteX8" fmla="*/ 0 w 673655"/>
              <a:gd name="connsiteY8" fmla="*/ 0 h 9711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73655" h="971176" fill="none" extrusionOk="0">
                <a:moveTo>
                  <a:pt x="0" y="0"/>
                </a:moveTo>
                <a:cubicBezTo>
                  <a:pt x="111582" y="-17386"/>
                  <a:pt x="237254" y="19147"/>
                  <a:pt x="350301" y="0"/>
                </a:cubicBezTo>
                <a:cubicBezTo>
                  <a:pt x="463348" y="-19147"/>
                  <a:pt x="513559" y="20921"/>
                  <a:pt x="673655" y="0"/>
                </a:cubicBezTo>
                <a:cubicBezTo>
                  <a:pt x="677677" y="221945"/>
                  <a:pt x="626755" y="346757"/>
                  <a:pt x="673655" y="456453"/>
                </a:cubicBezTo>
                <a:cubicBezTo>
                  <a:pt x="720555" y="566149"/>
                  <a:pt x="632343" y="781733"/>
                  <a:pt x="673655" y="971176"/>
                </a:cubicBezTo>
                <a:cubicBezTo>
                  <a:pt x="566331" y="1007161"/>
                  <a:pt x="480835" y="948214"/>
                  <a:pt x="350301" y="971176"/>
                </a:cubicBezTo>
                <a:cubicBezTo>
                  <a:pt x="219767" y="994138"/>
                  <a:pt x="161222" y="930170"/>
                  <a:pt x="0" y="971176"/>
                </a:cubicBezTo>
                <a:cubicBezTo>
                  <a:pt x="-24905" y="805349"/>
                  <a:pt x="11402" y="732447"/>
                  <a:pt x="0" y="495300"/>
                </a:cubicBezTo>
                <a:cubicBezTo>
                  <a:pt x="-11402" y="258153"/>
                  <a:pt x="18997" y="142337"/>
                  <a:pt x="0" y="0"/>
                </a:cubicBezTo>
                <a:close/>
              </a:path>
              <a:path w="673655" h="971176" stroke="0" extrusionOk="0">
                <a:moveTo>
                  <a:pt x="0" y="0"/>
                </a:moveTo>
                <a:cubicBezTo>
                  <a:pt x="157111" y="-4511"/>
                  <a:pt x="190579" y="28707"/>
                  <a:pt x="330091" y="0"/>
                </a:cubicBezTo>
                <a:cubicBezTo>
                  <a:pt x="469603" y="-28707"/>
                  <a:pt x="520355" y="8341"/>
                  <a:pt x="673655" y="0"/>
                </a:cubicBezTo>
                <a:cubicBezTo>
                  <a:pt x="727106" y="165429"/>
                  <a:pt x="638768" y="348113"/>
                  <a:pt x="673655" y="505012"/>
                </a:cubicBezTo>
                <a:cubicBezTo>
                  <a:pt x="708542" y="661911"/>
                  <a:pt x="642812" y="813814"/>
                  <a:pt x="673655" y="971176"/>
                </a:cubicBezTo>
                <a:cubicBezTo>
                  <a:pt x="557906" y="991496"/>
                  <a:pt x="440069" y="953273"/>
                  <a:pt x="350301" y="971176"/>
                </a:cubicBezTo>
                <a:cubicBezTo>
                  <a:pt x="260533" y="989079"/>
                  <a:pt x="75657" y="942577"/>
                  <a:pt x="0" y="971176"/>
                </a:cubicBezTo>
                <a:cubicBezTo>
                  <a:pt x="-13859" y="799865"/>
                  <a:pt x="53942" y="623530"/>
                  <a:pt x="0" y="505012"/>
                </a:cubicBezTo>
                <a:cubicBezTo>
                  <a:pt x="-53942" y="386494"/>
                  <a:pt x="11651" y="227813"/>
                  <a:pt x="0" y="0"/>
                </a:cubicBezTo>
                <a:close/>
              </a:path>
            </a:pathLst>
          </a:custGeom>
          <a:solidFill>
            <a:schemeClr val="tx2">
              <a:lumMod val="90000"/>
            </a:schemeClr>
          </a:solidFill>
          <a:ln>
            <a:solidFill>
              <a:schemeClr val="accent1">
                <a:shade val="95000"/>
                <a:satMod val="105000"/>
              </a:schemeClr>
            </a:solidFill>
            <a:extLst>
              <a:ext uri="{C807C97D-BFC1-408E-A445-0C87EB9F89A2}">
                <ask:lineSketchStyleProps xmlns:ask="http://schemas.microsoft.com/office/drawing/2018/sketchyshapes" sd="1219033472">
                  <a:prstGeom prst="rect">
                    <a:avLst/>
                  </a:prstGeom>
                  <ask:type>
                    <ask:lineSketchScribble/>
                  </ask:type>
                </ask:lineSketchStyleProps>
              </a:ext>
            </a:extLst>
          </a:ln>
        </p:spPr>
        <p:txBody>
          <a:bodyPr spcFirstLastPara="1" wrap="square" lIns="91425" tIns="91425" rIns="91425" bIns="91425" anchor="t" anchorCtr="0">
            <a:noAutofit/>
          </a:bodyPr>
          <a:lstStyle/>
          <a:p>
            <a:pPr lvl="0" algn="ctr" rtl="0">
              <a:lnSpc>
                <a:spcPct val="115000"/>
              </a:lnSpc>
              <a:spcBef>
                <a:spcPts val="0"/>
              </a:spcBef>
              <a:spcAft>
                <a:spcPts val="0"/>
              </a:spcAft>
            </a:pPr>
            <a:r>
              <a:rPr lang="en" sz="900" dirty="0">
                <a:solidFill>
                  <a:schemeClr val="dk1"/>
                </a:solidFill>
                <a:latin typeface="Montserrat" pitchFamily="2" charset="0"/>
                <a:ea typeface="Lato"/>
                <a:cs typeface="Lato"/>
                <a:sym typeface="Lato"/>
              </a:rPr>
              <a:t>1. PG-13</a:t>
            </a:r>
          </a:p>
          <a:p>
            <a:pPr lvl="0" algn="ctr" rtl="0">
              <a:lnSpc>
                <a:spcPct val="115000"/>
              </a:lnSpc>
              <a:spcBef>
                <a:spcPts val="0"/>
              </a:spcBef>
              <a:spcAft>
                <a:spcPts val="0"/>
              </a:spcAft>
            </a:pPr>
            <a:r>
              <a:rPr lang="en" sz="900" dirty="0">
                <a:solidFill>
                  <a:schemeClr val="dk1"/>
                </a:solidFill>
                <a:latin typeface="Montserrat" pitchFamily="2" charset="0"/>
                <a:ea typeface="Lato"/>
                <a:cs typeface="Lato"/>
                <a:sym typeface="Lato"/>
              </a:rPr>
              <a:t>2. NG-17</a:t>
            </a:r>
          </a:p>
          <a:p>
            <a:pPr lvl="0" algn="ctr" rtl="0">
              <a:lnSpc>
                <a:spcPct val="115000"/>
              </a:lnSpc>
              <a:spcBef>
                <a:spcPts val="0"/>
              </a:spcBef>
              <a:spcAft>
                <a:spcPts val="0"/>
              </a:spcAft>
            </a:pPr>
            <a:r>
              <a:rPr lang="en" sz="900" dirty="0">
                <a:solidFill>
                  <a:schemeClr val="dk1"/>
                </a:solidFill>
                <a:latin typeface="Montserrat" pitchFamily="2" charset="0"/>
                <a:ea typeface="Lato"/>
                <a:cs typeface="Lato"/>
                <a:sym typeface="Lato"/>
              </a:rPr>
              <a:t>3. PG</a:t>
            </a:r>
          </a:p>
          <a:p>
            <a:pPr lvl="0" algn="ctr" rtl="0">
              <a:lnSpc>
                <a:spcPct val="115000"/>
              </a:lnSpc>
              <a:spcBef>
                <a:spcPts val="0"/>
              </a:spcBef>
              <a:spcAft>
                <a:spcPts val="0"/>
              </a:spcAft>
            </a:pPr>
            <a:r>
              <a:rPr lang="en" sz="900" dirty="0">
                <a:solidFill>
                  <a:schemeClr val="dk1"/>
                </a:solidFill>
                <a:latin typeface="Montserrat" pitchFamily="2" charset="0"/>
                <a:ea typeface="Lato"/>
                <a:cs typeface="Lato"/>
                <a:sym typeface="Lato"/>
              </a:rPr>
              <a:t>4. R</a:t>
            </a:r>
          </a:p>
          <a:p>
            <a:pPr lvl="0" algn="ctr" rtl="0">
              <a:lnSpc>
                <a:spcPct val="115000"/>
              </a:lnSpc>
              <a:spcBef>
                <a:spcPts val="0"/>
              </a:spcBef>
              <a:spcAft>
                <a:spcPts val="0"/>
              </a:spcAft>
            </a:pPr>
            <a:r>
              <a:rPr lang="en" sz="900" dirty="0">
                <a:solidFill>
                  <a:schemeClr val="dk1"/>
                </a:solidFill>
                <a:latin typeface="Montserrat" pitchFamily="2" charset="0"/>
                <a:ea typeface="Lato"/>
                <a:cs typeface="Lato"/>
                <a:sym typeface="Lato"/>
              </a:rPr>
              <a:t>5. G</a:t>
            </a:r>
          </a:p>
          <a:p>
            <a:pPr marL="228600" lvl="0" indent="-228600" algn="ctr" rtl="0">
              <a:lnSpc>
                <a:spcPct val="115000"/>
              </a:lnSpc>
              <a:spcBef>
                <a:spcPts val="0"/>
              </a:spcBef>
              <a:spcAft>
                <a:spcPts val="0"/>
              </a:spcAft>
              <a:buAutoNum type="arabicPeriod"/>
            </a:pPr>
            <a:endParaRPr sz="1200" dirty="0">
              <a:solidFill>
                <a:schemeClr val="dk1"/>
              </a:solidFill>
              <a:latin typeface="Montserrat" pitchFamily="2" charset="0"/>
              <a:ea typeface="Lato"/>
              <a:cs typeface="Lato"/>
              <a:sym typeface="Lato"/>
            </a:endParaRPr>
          </a:p>
        </p:txBody>
      </p:sp>
    </p:spTree>
    <p:extLst>
      <p:ext uri="{BB962C8B-B14F-4D97-AF65-F5344CB8AC3E}">
        <p14:creationId xmlns:p14="http://schemas.microsoft.com/office/powerpoint/2010/main" val="340319736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487"/>
        <p:cNvGrpSpPr/>
        <p:nvPr/>
      </p:nvGrpSpPr>
      <p:grpSpPr>
        <a:xfrm>
          <a:off x="0" y="0"/>
          <a:ext cx="0" cy="0"/>
          <a:chOff x="0" y="0"/>
          <a:chExt cx="0" cy="0"/>
        </a:xfrm>
      </p:grpSpPr>
      <p:sp>
        <p:nvSpPr>
          <p:cNvPr id="488" name="Google Shape;488;p60"/>
          <p:cNvSpPr txBox="1">
            <a:spLocks noGrp="1"/>
          </p:cNvSpPr>
          <p:nvPr>
            <p:ph type="title"/>
          </p:nvPr>
        </p:nvSpPr>
        <p:spPr>
          <a:xfrm>
            <a:off x="713225" y="445025"/>
            <a:ext cx="47115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About Me</a:t>
            </a:r>
            <a:endParaRPr dirty="0"/>
          </a:p>
        </p:txBody>
      </p:sp>
      <p:sp>
        <p:nvSpPr>
          <p:cNvPr id="489" name="Google Shape;489;p60"/>
          <p:cNvSpPr txBox="1">
            <a:spLocks noGrp="1"/>
          </p:cNvSpPr>
          <p:nvPr>
            <p:ph type="body" idx="1"/>
          </p:nvPr>
        </p:nvSpPr>
        <p:spPr>
          <a:xfrm>
            <a:off x="713250" y="1272925"/>
            <a:ext cx="7717500" cy="3295800"/>
          </a:xfrm>
          <a:prstGeom prst="rect">
            <a:avLst/>
          </a:prstGeom>
        </p:spPr>
        <p:txBody>
          <a:bodyPr spcFirstLastPara="1" wrap="square" lIns="91425" tIns="91425" rIns="91425" bIns="91425" anchor="t" anchorCtr="0">
            <a:noAutofit/>
          </a:bodyPr>
          <a:lstStyle/>
          <a:p>
            <a:pPr marL="114300" indent="0">
              <a:buNone/>
            </a:pPr>
            <a:r>
              <a:rPr lang="en-US" sz="1400" dirty="0"/>
              <a:t>With a strong foundation in engineering and experience managing electrical projects in industrial plants, I naturally transitioned into the field of data analytics. My previous role involved reconciling and analyzing large datasets in Excel to inform engineering decisions, which laid the groundwork for my advanced analytical capabilities.</a:t>
            </a:r>
          </a:p>
          <a:p>
            <a:pPr marL="114300" indent="0">
              <a:buNone/>
            </a:pPr>
            <a:endParaRPr lang="en-US" sz="1400" dirty="0"/>
          </a:p>
          <a:p>
            <a:pPr marL="114300" indent="0">
              <a:buNone/>
            </a:pPr>
            <a:r>
              <a:rPr lang="en-US" sz="1400" dirty="0"/>
              <a:t>Completing the </a:t>
            </a:r>
            <a:r>
              <a:rPr lang="en-US" sz="1400" dirty="0" err="1"/>
              <a:t>CareerFoundry</a:t>
            </a:r>
            <a:r>
              <a:rPr lang="en-US" sz="1400" dirty="0"/>
              <a:t> Data Analytics program allowed me to deepen my expertise in data cleaning, analysis, and visualization while acquiring technical skills in SQL and Python. Additionally, I honed my ability to create insightful visualizations and design impactful storyboards in Tableau, enabling me to deliver actionable insights and data-driven solutions.</a:t>
            </a:r>
          </a:p>
          <a:p>
            <a:pPr marL="114300" indent="0">
              <a:buNone/>
            </a:pPr>
            <a:endParaRPr lang="en-US" sz="1200" dirty="0"/>
          </a:p>
          <a:p>
            <a:pPr marL="0" lvl="0" indent="0" algn="l" rtl="0">
              <a:spcBef>
                <a:spcPts val="0"/>
              </a:spcBef>
              <a:spcAft>
                <a:spcPts val="0"/>
              </a:spcAft>
              <a:buClr>
                <a:schemeClr val="dk1"/>
              </a:buClr>
              <a:buSzPts val="1100"/>
              <a:buFont typeface="Arial"/>
              <a:buNone/>
            </a:pPr>
            <a:endParaRPr dirty="0"/>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558">
          <a:extLst>
            <a:ext uri="{FF2B5EF4-FFF2-40B4-BE49-F238E27FC236}">
              <a16:creationId xmlns:a16="http://schemas.microsoft.com/office/drawing/2014/main" id="{180B4FDE-D4B4-7658-ACF8-66B03CB5697F}"/>
            </a:ext>
          </a:extLst>
        </p:cNvPr>
        <p:cNvGrpSpPr/>
        <p:nvPr/>
      </p:nvGrpSpPr>
      <p:grpSpPr>
        <a:xfrm>
          <a:off x="0" y="0"/>
          <a:ext cx="0" cy="0"/>
          <a:chOff x="0" y="0"/>
          <a:chExt cx="0" cy="0"/>
        </a:xfrm>
      </p:grpSpPr>
      <p:sp>
        <p:nvSpPr>
          <p:cNvPr id="22" name="Rectangle 21">
            <a:extLst>
              <a:ext uri="{FF2B5EF4-FFF2-40B4-BE49-F238E27FC236}">
                <a16:creationId xmlns:a16="http://schemas.microsoft.com/office/drawing/2014/main" id="{80454953-969C-4D93-20FC-57A1E4973B6C}"/>
              </a:ext>
            </a:extLst>
          </p:cNvPr>
          <p:cNvSpPr/>
          <p:nvPr/>
        </p:nvSpPr>
        <p:spPr>
          <a:xfrm>
            <a:off x="5641451" y="1180436"/>
            <a:ext cx="2541154" cy="3296148"/>
          </a:xfrm>
          <a:prstGeom prst="rect">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Google Shape;540;p64">
            <a:extLst>
              <a:ext uri="{FF2B5EF4-FFF2-40B4-BE49-F238E27FC236}">
                <a16:creationId xmlns:a16="http://schemas.microsoft.com/office/drawing/2014/main" id="{DE79F061-04AE-7D1B-DDFE-453F7E3DAF91}"/>
              </a:ext>
            </a:extLst>
          </p:cNvPr>
          <p:cNvSpPr txBox="1">
            <a:spLocks/>
          </p:cNvSpPr>
          <p:nvPr/>
        </p:nvSpPr>
        <p:spPr>
          <a:xfrm>
            <a:off x="928500" y="355649"/>
            <a:ext cx="4323000" cy="497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4800"/>
              <a:buFont typeface="Vidaloka"/>
              <a:buNone/>
              <a:defRPr sz="3000" b="0" i="0" u="none" strike="noStrike" cap="none">
                <a:solidFill>
                  <a:schemeClr val="dk1"/>
                </a:solidFill>
                <a:latin typeface="Vidaloka"/>
                <a:ea typeface="Vidaloka"/>
                <a:cs typeface="Vidaloka"/>
                <a:sym typeface="Vidaloka"/>
              </a:defRPr>
            </a:lvl1pPr>
            <a:lvl2pPr marR="0" lvl="1" algn="ctr" rtl="0">
              <a:lnSpc>
                <a:spcPct val="100000"/>
              </a:lnSpc>
              <a:spcBef>
                <a:spcPts val="0"/>
              </a:spcBef>
              <a:spcAft>
                <a:spcPts val="0"/>
              </a:spcAft>
              <a:buClr>
                <a:schemeClr val="dk1"/>
              </a:buClr>
              <a:buSzPts val="4800"/>
              <a:buFont typeface="Crimson Text"/>
              <a:buNone/>
              <a:defRPr sz="4800" b="0" i="1" u="none" strike="noStrike" cap="none">
                <a:solidFill>
                  <a:schemeClr val="dk1"/>
                </a:solidFill>
                <a:latin typeface="Crimson Text"/>
                <a:ea typeface="Crimson Text"/>
                <a:cs typeface="Crimson Text"/>
                <a:sym typeface="Crimson Text"/>
              </a:defRPr>
            </a:lvl2pPr>
            <a:lvl3pPr marR="0" lvl="2" algn="ctr" rtl="0">
              <a:lnSpc>
                <a:spcPct val="100000"/>
              </a:lnSpc>
              <a:spcBef>
                <a:spcPts val="0"/>
              </a:spcBef>
              <a:spcAft>
                <a:spcPts val="0"/>
              </a:spcAft>
              <a:buClr>
                <a:schemeClr val="dk1"/>
              </a:buClr>
              <a:buSzPts val="4800"/>
              <a:buFont typeface="Crimson Text"/>
              <a:buNone/>
              <a:defRPr sz="4800" b="0" i="1" u="none" strike="noStrike" cap="none">
                <a:solidFill>
                  <a:schemeClr val="dk1"/>
                </a:solidFill>
                <a:latin typeface="Crimson Text"/>
                <a:ea typeface="Crimson Text"/>
                <a:cs typeface="Crimson Text"/>
                <a:sym typeface="Crimson Text"/>
              </a:defRPr>
            </a:lvl3pPr>
            <a:lvl4pPr marR="0" lvl="3" algn="ctr" rtl="0">
              <a:lnSpc>
                <a:spcPct val="100000"/>
              </a:lnSpc>
              <a:spcBef>
                <a:spcPts val="0"/>
              </a:spcBef>
              <a:spcAft>
                <a:spcPts val="0"/>
              </a:spcAft>
              <a:buClr>
                <a:schemeClr val="dk1"/>
              </a:buClr>
              <a:buSzPts val="4800"/>
              <a:buFont typeface="Crimson Text"/>
              <a:buNone/>
              <a:defRPr sz="4800" b="0" i="1" u="none" strike="noStrike" cap="none">
                <a:solidFill>
                  <a:schemeClr val="dk1"/>
                </a:solidFill>
                <a:latin typeface="Crimson Text"/>
                <a:ea typeface="Crimson Text"/>
                <a:cs typeface="Crimson Text"/>
                <a:sym typeface="Crimson Text"/>
              </a:defRPr>
            </a:lvl4pPr>
            <a:lvl5pPr marR="0" lvl="4" algn="ctr" rtl="0">
              <a:lnSpc>
                <a:spcPct val="100000"/>
              </a:lnSpc>
              <a:spcBef>
                <a:spcPts val="0"/>
              </a:spcBef>
              <a:spcAft>
                <a:spcPts val="0"/>
              </a:spcAft>
              <a:buClr>
                <a:schemeClr val="dk1"/>
              </a:buClr>
              <a:buSzPts val="4800"/>
              <a:buFont typeface="Crimson Text"/>
              <a:buNone/>
              <a:defRPr sz="4800" b="0" i="1" u="none" strike="noStrike" cap="none">
                <a:solidFill>
                  <a:schemeClr val="dk1"/>
                </a:solidFill>
                <a:latin typeface="Crimson Text"/>
                <a:ea typeface="Crimson Text"/>
                <a:cs typeface="Crimson Text"/>
                <a:sym typeface="Crimson Text"/>
              </a:defRPr>
            </a:lvl5pPr>
            <a:lvl6pPr marR="0" lvl="5" algn="ctr" rtl="0">
              <a:lnSpc>
                <a:spcPct val="100000"/>
              </a:lnSpc>
              <a:spcBef>
                <a:spcPts val="0"/>
              </a:spcBef>
              <a:spcAft>
                <a:spcPts val="0"/>
              </a:spcAft>
              <a:buClr>
                <a:schemeClr val="dk1"/>
              </a:buClr>
              <a:buSzPts val="4800"/>
              <a:buFont typeface="Crimson Text"/>
              <a:buNone/>
              <a:defRPr sz="4800" b="0" i="1" u="none" strike="noStrike" cap="none">
                <a:solidFill>
                  <a:schemeClr val="dk1"/>
                </a:solidFill>
                <a:latin typeface="Crimson Text"/>
                <a:ea typeface="Crimson Text"/>
                <a:cs typeface="Crimson Text"/>
                <a:sym typeface="Crimson Text"/>
              </a:defRPr>
            </a:lvl6pPr>
            <a:lvl7pPr marR="0" lvl="6" algn="ctr" rtl="0">
              <a:lnSpc>
                <a:spcPct val="100000"/>
              </a:lnSpc>
              <a:spcBef>
                <a:spcPts val="0"/>
              </a:spcBef>
              <a:spcAft>
                <a:spcPts val="0"/>
              </a:spcAft>
              <a:buClr>
                <a:schemeClr val="dk1"/>
              </a:buClr>
              <a:buSzPts val="4800"/>
              <a:buFont typeface="Crimson Text"/>
              <a:buNone/>
              <a:defRPr sz="4800" b="0" i="1" u="none" strike="noStrike" cap="none">
                <a:solidFill>
                  <a:schemeClr val="dk1"/>
                </a:solidFill>
                <a:latin typeface="Crimson Text"/>
                <a:ea typeface="Crimson Text"/>
                <a:cs typeface="Crimson Text"/>
                <a:sym typeface="Crimson Text"/>
              </a:defRPr>
            </a:lvl7pPr>
            <a:lvl8pPr marR="0" lvl="7" algn="ctr" rtl="0">
              <a:lnSpc>
                <a:spcPct val="100000"/>
              </a:lnSpc>
              <a:spcBef>
                <a:spcPts val="0"/>
              </a:spcBef>
              <a:spcAft>
                <a:spcPts val="0"/>
              </a:spcAft>
              <a:buClr>
                <a:schemeClr val="dk1"/>
              </a:buClr>
              <a:buSzPts val="4800"/>
              <a:buFont typeface="Crimson Text"/>
              <a:buNone/>
              <a:defRPr sz="4800" b="0" i="1" u="none" strike="noStrike" cap="none">
                <a:solidFill>
                  <a:schemeClr val="dk1"/>
                </a:solidFill>
                <a:latin typeface="Crimson Text"/>
                <a:ea typeface="Crimson Text"/>
                <a:cs typeface="Crimson Text"/>
                <a:sym typeface="Crimson Text"/>
              </a:defRPr>
            </a:lvl8pPr>
            <a:lvl9pPr marR="0" lvl="8" algn="ctr" rtl="0">
              <a:lnSpc>
                <a:spcPct val="100000"/>
              </a:lnSpc>
              <a:spcBef>
                <a:spcPts val="0"/>
              </a:spcBef>
              <a:spcAft>
                <a:spcPts val="0"/>
              </a:spcAft>
              <a:buClr>
                <a:schemeClr val="dk1"/>
              </a:buClr>
              <a:buSzPts val="4800"/>
              <a:buFont typeface="Crimson Text"/>
              <a:buNone/>
              <a:defRPr sz="4800" b="0" i="1" u="none" strike="noStrike" cap="none">
                <a:solidFill>
                  <a:schemeClr val="dk1"/>
                </a:solidFill>
                <a:latin typeface="Crimson Text"/>
                <a:ea typeface="Crimson Text"/>
                <a:cs typeface="Crimson Text"/>
                <a:sym typeface="Crimson Text"/>
              </a:defRPr>
            </a:lvl9pPr>
          </a:lstStyle>
          <a:p>
            <a:pPr algn="l"/>
            <a:r>
              <a:rPr lang="en-US" dirty="0"/>
              <a:t>SQL Code Examples</a:t>
            </a:r>
          </a:p>
        </p:txBody>
      </p:sp>
      <p:pic>
        <p:nvPicPr>
          <p:cNvPr id="5" name="Picture 4">
            <a:extLst>
              <a:ext uri="{FF2B5EF4-FFF2-40B4-BE49-F238E27FC236}">
                <a16:creationId xmlns:a16="http://schemas.microsoft.com/office/drawing/2014/main" id="{2C044772-5B04-A5DD-4E75-65D697EEC8BD}"/>
              </a:ext>
            </a:extLst>
          </p:cNvPr>
          <p:cNvPicPr>
            <a:picLocks noChangeAspect="1"/>
          </p:cNvPicPr>
          <p:nvPr/>
        </p:nvPicPr>
        <p:blipFill>
          <a:blip r:embed="rId3"/>
          <a:stretch>
            <a:fillRect/>
          </a:stretch>
        </p:blipFill>
        <p:spPr>
          <a:xfrm>
            <a:off x="1245374" y="1163552"/>
            <a:ext cx="3703519" cy="1837050"/>
          </a:xfrm>
          <a:prstGeom prst="rect">
            <a:avLst/>
          </a:prstGeom>
          <a:ln w="19050">
            <a:solidFill>
              <a:schemeClr val="accent1">
                <a:shade val="95000"/>
                <a:satMod val="105000"/>
              </a:schemeClr>
            </a:solidFill>
          </a:ln>
        </p:spPr>
      </p:pic>
      <p:pic>
        <p:nvPicPr>
          <p:cNvPr id="7" name="Picture 6">
            <a:extLst>
              <a:ext uri="{FF2B5EF4-FFF2-40B4-BE49-F238E27FC236}">
                <a16:creationId xmlns:a16="http://schemas.microsoft.com/office/drawing/2014/main" id="{427BAE67-C75E-43FD-B456-1CB2FBF90B55}"/>
              </a:ext>
            </a:extLst>
          </p:cNvPr>
          <p:cNvPicPr>
            <a:picLocks noChangeAspect="1"/>
          </p:cNvPicPr>
          <p:nvPr/>
        </p:nvPicPr>
        <p:blipFill rotWithShape="1">
          <a:blip r:embed="rId4"/>
          <a:srcRect l="20653" t="20454" r="37002" b="49284"/>
          <a:stretch/>
        </p:blipFill>
        <p:spPr>
          <a:xfrm>
            <a:off x="1245374" y="3421303"/>
            <a:ext cx="3703519" cy="1241884"/>
          </a:xfrm>
          <a:prstGeom prst="rect">
            <a:avLst/>
          </a:prstGeom>
          <a:ln w="19050">
            <a:solidFill>
              <a:schemeClr val="accent1">
                <a:shade val="95000"/>
                <a:satMod val="105000"/>
              </a:schemeClr>
            </a:solidFill>
          </a:ln>
        </p:spPr>
      </p:pic>
      <p:sp>
        <p:nvSpPr>
          <p:cNvPr id="9" name="TextBox 8">
            <a:extLst>
              <a:ext uri="{FF2B5EF4-FFF2-40B4-BE49-F238E27FC236}">
                <a16:creationId xmlns:a16="http://schemas.microsoft.com/office/drawing/2014/main" id="{3019BF25-81D9-DB08-82ED-5A96ED53425A}"/>
              </a:ext>
            </a:extLst>
          </p:cNvPr>
          <p:cNvSpPr txBox="1"/>
          <p:nvPr/>
        </p:nvSpPr>
        <p:spPr>
          <a:xfrm>
            <a:off x="2110788" y="3144304"/>
            <a:ext cx="2168633" cy="276999"/>
          </a:xfrm>
          <a:prstGeom prst="rect">
            <a:avLst/>
          </a:prstGeom>
          <a:noFill/>
        </p:spPr>
        <p:txBody>
          <a:bodyPr wrap="square">
            <a:spAutoFit/>
          </a:bodyPr>
          <a:lstStyle/>
          <a:p>
            <a:r>
              <a:rPr lang="en-US" sz="1200" b="1" dirty="0">
                <a:latin typeface="Montserrat" pitchFamily="2" charset="0"/>
              </a:rPr>
              <a:t>Aggregate Functions</a:t>
            </a:r>
            <a:endParaRPr lang="en-US" sz="1200" dirty="0">
              <a:latin typeface="Montserrat" pitchFamily="2" charset="0"/>
            </a:endParaRPr>
          </a:p>
        </p:txBody>
      </p:sp>
      <p:grpSp>
        <p:nvGrpSpPr>
          <p:cNvPr id="20" name="Group 19">
            <a:extLst>
              <a:ext uri="{FF2B5EF4-FFF2-40B4-BE49-F238E27FC236}">
                <a16:creationId xmlns:a16="http://schemas.microsoft.com/office/drawing/2014/main" id="{5534F99F-EF76-1297-C26E-5623167A5506}"/>
              </a:ext>
            </a:extLst>
          </p:cNvPr>
          <p:cNvGrpSpPr/>
          <p:nvPr/>
        </p:nvGrpSpPr>
        <p:grpSpPr>
          <a:xfrm>
            <a:off x="5664183" y="1200694"/>
            <a:ext cx="2493795" cy="3241459"/>
            <a:chOff x="5774176" y="938810"/>
            <a:chExt cx="2493795" cy="3241459"/>
          </a:xfrm>
        </p:grpSpPr>
        <p:pic>
          <p:nvPicPr>
            <p:cNvPr id="16" name="Picture 15">
              <a:extLst>
                <a:ext uri="{FF2B5EF4-FFF2-40B4-BE49-F238E27FC236}">
                  <a16:creationId xmlns:a16="http://schemas.microsoft.com/office/drawing/2014/main" id="{D907A581-138D-2A89-71E3-1206BAD5E062}"/>
                </a:ext>
              </a:extLst>
            </p:cNvPr>
            <p:cNvPicPr>
              <a:picLocks noChangeAspect="1"/>
            </p:cNvPicPr>
            <p:nvPr/>
          </p:nvPicPr>
          <p:blipFill>
            <a:blip r:embed="rId5"/>
            <a:stretch>
              <a:fillRect/>
            </a:stretch>
          </p:blipFill>
          <p:spPr>
            <a:xfrm>
              <a:off x="5774176" y="938810"/>
              <a:ext cx="2079868" cy="1775080"/>
            </a:xfrm>
            <a:prstGeom prst="rect">
              <a:avLst/>
            </a:prstGeom>
          </p:spPr>
        </p:pic>
        <p:pic>
          <p:nvPicPr>
            <p:cNvPr id="18" name="Picture 17">
              <a:extLst>
                <a:ext uri="{FF2B5EF4-FFF2-40B4-BE49-F238E27FC236}">
                  <a16:creationId xmlns:a16="http://schemas.microsoft.com/office/drawing/2014/main" id="{99781609-6E17-DB46-6A66-BD25A1781C9E}"/>
                </a:ext>
              </a:extLst>
            </p:cNvPr>
            <p:cNvPicPr>
              <a:picLocks noChangeAspect="1"/>
            </p:cNvPicPr>
            <p:nvPr/>
          </p:nvPicPr>
          <p:blipFill>
            <a:blip r:embed="rId6"/>
            <a:stretch>
              <a:fillRect/>
            </a:stretch>
          </p:blipFill>
          <p:spPr>
            <a:xfrm>
              <a:off x="5774176" y="2645228"/>
              <a:ext cx="2493795" cy="1535041"/>
            </a:xfrm>
            <a:prstGeom prst="rect">
              <a:avLst/>
            </a:prstGeom>
          </p:spPr>
        </p:pic>
        <p:pic>
          <p:nvPicPr>
            <p:cNvPr id="19" name="Picture 18">
              <a:extLst>
                <a:ext uri="{FF2B5EF4-FFF2-40B4-BE49-F238E27FC236}">
                  <a16:creationId xmlns:a16="http://schemas.microsoft.com/office/drawing/2014/main" id="{BDD6761F-3DD4-A931-A4BE-B63740849C83}"/>
                </a:ext>
              </a:extLst>
            </p:cNvPr>
            <p:cNvPicPr>
              <a:picLocks noChangeAspect="1"/>
            </p:cNvPicPr>
            <p:nvPr/>
          </p:nvPicPr>
          <p:blipFill>
            <a:blip r:embed="rId5"/>
            <a:srcRect l="87962"/>
            <a:stretch/>
          </p:blipFill>
          <p:spPr>
            <a:xfrm>
              <a:off x="7854043" y="938810"/>
              <a:ext cx="413927" cy="1775080"/>
            </a:xfrm>
            <a:prstGeom prst="rect">
              <a:avLst/>
            </a:prstGeom>
          </p:spPr>
        </p:pic>
      </p:grpSp>
      <p:sp>
        <p:nvSpPr>
          <p:cNvPr id="21" name="TextBox 20">
            <a:extLst>
              <a:ext uri="{FF2B5EF4-FFF2-40B4-BE49-F238E27FC236}">
                <a16:creationId xmlns:a16="http://schemas.microsoft.com/office/drawing/2014/main" id="{0473AF67-7A46-8F45-2669-311BB925C068}"/>
              </a:ext>
            </a:extLst>
          </p:cNvPr>
          <p:cNvSpPr txBox="1"/>
          <p:nvPr/>
        </p:nvSpPr>
        <p:spPr>
          <a:xfrm>
            <a:off x="5729497" y="883556"/>
            <a:ext cx="2493794" cy="276999"/>
          </a:xfrm>
          <a:prstGeom prst="rect">
            <a:avLst/>
          </a:prstGeom>
          <a:noFill/>
        </p:spPr>
        <p:txBody>
          <a:bodyPr wrap="square">
            <a:spAutoFit/>
          </a:bodyPr>
          <a:lstStyle/>
          <a:p>
            <a:r>
              <a:rPr lang="en-US" sz="1200" b="1" dirty="0">
                <a:latin typeface="Montserrat" pitchFamily="2" charset="0"/>
              </a:rPr>
              <a:t>Common Table Expression</a:t>
            </a:r>
            <a:endParaRPr lang="en-US" sz="1200" dirty="0">
              <a:latin typeface="Montserrat" pitchFamily="2" charset="0"/>
            </a:endParaRPr>
          </a:p>
        </p:txBody>
      </p:sp>
      <p:sp>
        <p:nvSpPr>
          <p:cNvPr id="10" name="TextBox 9">
            <a:extLst>
              <a:ext uri="{FF2B5EF4-FFF2-40B4-BE49-F238E27FC236}">
                <a16:creationId xmlns:a16="http://schemas.microsoft.com/office/drawing/2014/main" id="{AD86B8B5-CB79-C26F-F659-BA4D744535D5}"/>
              </a:ext>
            </a:extLst>
          </p:cNvPr>
          <p:cNvSpPr txBox="1"/>
          <p:nvPr/>
        </p:nvSpPr>
        <p:spPr>
          <a:xfrm>
            <a:off x="2316428" y="883556"/>
            <a:ext cx="1430967" cy="276999"/>
          </a:xfrm>
          <a:prstGeom prst="rect">
            <a:avLst/>
          </a:prstGeom>
          <a:noFill/>
        </p:spPr>
        <p:txBody>
          <a:bodyPr wrap="square">
            <a:spAutoFit/>
          </a:bodyPr>
          <a:lstStyle/>
          <a:p>
            <a:r>
              <a:rPr lang="en-US" sz="1200" b="1" dirty="0">
                <a:latin typeface="Montserrat" pitchFamily="2" charset="0"/>
              </a:rPr>
              <a:t>Joining Tables</a:t>
            </a:r>
            <a:endParaRPr lang="en-US" sz="1200" dirty="0">
              <a:latin typeface="Montserrat" pitchFamily="2" charset="0"/>
            </a:endParaRPr>
          </a:p>
        </p:txBody>
      </p:sp>
    </p:spTree>
    <p:extLst>
      <p:ext uri="{BB962C8B-B14F-4D97-AF65-F5344CB8AC3E}">
        <p14:creationId xmlns:p14="http://schemas.microsoft.com/office/powerpoint/2010/main" val="291599106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533">
          <a:extLst>
            <a:ext uri="{FF2B5EF4-FFF2-40B4-BE49-F238E27FC236}">
              <a16:creationId xmlns:a16="http://schemas.microsoft.com/office/drawing/2014/main" id="{C8BB8F5D-B2F3-F4EF-885A-5B172EFEAAFC}"/>
            </a:ext>
          </a:extLst>
        </p:cNvPr>
        <p:cNvGrpSpPr/>
        <p:nvPr/>
      </p:nvGrpSpPr>
      <p:grpSpPr>
        <a:xfrm>
          <a:off x="0" y="0"/>
          <a:ext cx="0" cy="0"/>
          <a:chOff x="0" y="0"/>
          <a:chExt cx="0" cy="0"/>
        </a:xfrm>
      </p:grpSpPr>
      <p:sp>
        <p:nvSpPr>
          <p:cNvPr id="2" name="Google Shape;540;p64">
            <a:extLst>
              <a:ext uri="{FF2B5EF4-FFF2-40B4-BE49-F238E27FC236}">
                <a16:creationId xmlns:a16="http://schemas.microsoft.com/office/drawing/2014/main" id="{A41AFC42-65D9-E3A6-0FC2-FE9B2E92139C}"/>
              </a:ext>
            </a:extLst>
          </p:cNvPr>
          <p:cNvSpPr txBox="1">
            <a:spLocks/>
          </p:cNvSpPr>
          <p:nvPr/>
        </p:nvSpPr>
        <p:spPr>
          <a:xfrm>
            <a:off x="928500" y="355649"/>
            <a:ext cx="4323000" cy="497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4800"/>
              <a:buFont typeface="Vidaloka"/>
              <a:buNone/>
              <a:defRPr sz="3000" b="0" i="0" u="none" strike="noStrike" cap="none">
                <a:solidFill>
                  <a:schemeClr val="dk1"/>
                </a:solidFill>
                <a:latin typeface="Vidaloka"/>
                <a:ea typeface="Vidaloka"/>
                <a:cs typeface="Vidaloka"/>
                <a:sym typeface="Vidaloka"/>
              </a:defRPr>
            </a:lvl1pPr>
            <a:lvl2pPr marR="0" lvl="1" algn="ctr" rtl="0">
              <a:lnSpc>
                <a:spcPct val="100000"/>
              </a:lnSpc>
              <a:spcBef>
                <a:spcPts val="0"/>
              </a:spcBef>
              <a:spcAft>
                <a:spcPts val="0"/>
              </a:spcAft>
              <a:buClr>
                <a:schemeClr val="dk1"/>
              </a:buClr>
              <a:buSzPts val="4800"/>
              <a:buFont typeface="Crimson Text"/>
              <a:buNone/>
              <a:defRPr sz="4800" b="0" i="1" u="none" strike="noStrike" cap="none">
                <a:solidFill>
                  <a:schemeClr val="dk1"/>
                </a:solidFill>
                <a:latin typeface="Crimson Text"/>
                <a:ea typeface="Crimson Text"/>
                <a:cs typeface="Crimson Text"/>
                <a:sym typeface="Crimson Text"/>
              </a:defRPr>
            </a:lvl2pPr>
            <a:lvl3pPr marR="0" lvl="2" algn="ctr" rtl="0">
              <a:lnSpc>
                <a:spcPct val="100000"/>
              </a:lnSpc>
              <a:spcBef>
                <a:spcPts val="0"/>
              </a:spcBef>
              <a:spcAft>
                <a:spcPts val="0"/>
              </a:spcAft>
              <a:buClr>
                <a:schemeClr val="dk1"/>
              </a:buClr>
              <a:buSzPts val="4800"/>
              <a:buFont typeface="Crimson Text"/>
              <a:buNone/>
              <a:defRPr sz="4800" b="0" i="1" u="none" strike="noStrike" cap="none">
                <a:solidFill>
                  <a:schemeClr val="dk1"/>
                </a:solidFill>
                <a:latin typeface="Crimson Text"/>
                <a:ea typeface="Crimson Text"/>
                <a:cs typeface="Crimson Text"/>
                <a:sym typeface="Crimson Text"/>
              </a:defRPr>
            </a:lvl3pPr>
            <a:lvl4pPr marR="0" lvl="3" algn="ctr" rtl="0">
              <a:lnSpc>
                <a:spcPct val="100000"/>
              </a:lnSpc>
              <a:spcBef>
                <a:spcPts val="0"/>
              </a:spcBef>
              <a:spcAft>
                <a:spcPts val="0"/>
              </a:spcAft>
              <a:buClr>
                <a:schemeClr val="dk1"/>
              </a:buClr>
              <a:buSzPts val="4800"/>
              <a:buFont typeface="Crimson Text"/>
              <a:buNone/>
              <a:defRPr sz="4800" b="0" i="1" u="none" strike="noStrike" cap="none">
                <a:solidFill>
                  <a:schemeClr val="dk1"/>
                </a:solidFill>
                <a:latin typeface="Crimson Text"/>
                <a:ea typeface="Crimson Text"/>
                <a:cs typeface="Crimson Text"/>
                <a:sym typeface="Crimson Text"/>
              </a:defRPr>
            </a:lvl4pPr>
            <a:lvl5pPr marR="0" lvl="4" algn="ctr" rtl="0">
              <a:lnSpc>
                <a:spcPct val="100000"/>
              </a:lnSpc>
              <a:spcBef>
                <a:spcPts val="0"/>
              </a:spcBef>
              <a:spcAft>
                <a:spcPts val="0"/>
              </a:spcAft>
              <a:buClr>
                <a:schemeClr val="dk1"/>
              </a:buClr>
              <a:buSzPts val="4800"/>
              <a:buFont typeface="Crimson Text"/>
              <a:buNone/>
              <a:defRPr sz="4800" b="0" i="1" u="none" strike="noStrike" cap="none">
                <a:solidFill>
                  <a:schemeClr val="dk1"/>
                </a:solidFill>
                <a:latin typeface="Crimson Text"/>
                <a:ea typeface="Crimson Text"/>
                <a:cs typeface="Crimson Text"/>
                <a:sym typeface="Crimson Text"/>
              </a:defRPr>
            </a:lvl5pPr>
            <a:lvl6pPr marR="0" lvl="5" algn="ctr" rtl="0">
              <a:lnSpc>
                <a:spcPct val="100000"/>
              </a:lnSpc>
              <a:spcBef>
                <a:spcPts val="0"/>
              </a:spcBef>
              <a:spcAft>
                <a:spcPts val="0"/>
              </a:spcAft>
              <a:buClr>
                <a:schemeClr val="dk1"/>
              </a:buClr>
              <a:buSzPts val="4800"/>
              <a:buFont typeface="Crimson Text"/>
              <a:buNone/>
              <a:defRPr sz="4800" b="0" i="1" u="none" strike="noStrike" cap="none">
                <a:solidFill>
                  <a:schemeClr val="dk1"/>
                </a:solidFill>
                <a:latin typeface="Crimson Text"/>
                <a:ea typeface="Crimson Text"/>
                <a:cs typeface="Crimson Text"/>
                <a:sym typeface="Crimson Text"/>
              </a:defRPr>
            </a:lvl6pPr>
            <a:lvl7pPr marR="0" lvl="6" algn="ctr" rtl="0">
              <a:lnSpc>
                <a:spcPct val="100000"/>
              </a:lnSpc>
              <a:spcBef>
                <a:spcPts val="0"/>
              </a:spcBef>
              <a:spcAft>
                <a:spcPts val="0"/>
              </a:spcAft>
              <a:buClr>
                <a:schemeClr val="dk1"/>
              </a:buClr>
              <a:buSzPts val="4800"/>
              <a:buFont typeface="Crimson Text"/>
              <a:buNone/>
              <a:defRPr sz="4800" b="0" i="1" u="none" strike="noStrike" cap="none">
                <a:solidFill>
                  <a:schemeClr val="dk1"/>
                </a:solidFill>
                <a:latin typeface="Crimson Text"/>
                <a:ea typeface="Crimson Text"/>
                <a:cs typeface="Crimson Text"/>
                <a:sym typeface="Crimson Text"/>
              </a:defRPr>
            </a:lvl7pPr>
            <a:lvl8pPr marR="0" lvl="7" algn="ctr" rtl="0">
              <a:lnSpc>
                <a:spcPct val="100000"/>
              </a:lnSpc>
              <a:spcBef>
                <a:spcPts val="0"/>
              </a:spcBef>
              <a:spcAft>
                <a:spcPts val="0"/>
              </a:spcAft>
              <a:buClr>
                <a:schemeClr val="dk1"/>
              </a:buClr>
              <a:buSzPts val="4800"/>
              <a:buFont typeface="Crimson Text"/>
              <a:buNone/>
              <a:defRPr sz="4800" b="0" i="1" u="none" strike="noStrike" cap="none">
                <a:solidFill>
                  <a:schemeClr val="dk1"/>
                </a:solidFill>
                <a:latin typeface="Crimson Text"/>
                <a:ea typeface="Crimson Text"/>
                <a:cs typeface="Crimson Text"/>
                <a:sym typeface="Crimson Text"/>
              </a:defRPr>
            </a:lvl8pPr>
            <a:lvl9pPr marR="0" lvl="8" algn="ctr" rtl="0">
              <a:lnSpc>
                <a:spcPct val="100000"/>
              </a:lnSpc>
              <a:spcBef>
                <a:spcPts val="0"/>
              </a:spcBef>
              <a:spcAft>
                <a:spcPts val="0"/>
              </a:spcAft>
              <a:buClr>
                <a:schemeClr val="dk1"/>
              </a:buClr>
              <a:buSzPts val="4800"/>
              <a:buFont typeface="Crimson Text"/>
              <a:buNone/>
              <a:defRPr sz="4800" b="0" i="1" u="none" strike="noStrike" cap="none">
                <a:solidFill>
                  <a:schemeClr val="dk1"/>
                </a:solidFill>
                <a:latin typeface="Crimson Text"/>
                <a:ea typeface="Crimson Text"/>
                <a:cs typeface="Crimson Text"/>
                <a:sym typeface="Crimson Text"/>
              </a:defRPr>
            </a:lvl9pPr>
          </a:lstStyle>
          <a:p>
            <a:pPr algn="l"/>
            <a:r>
              <a:rPr lang="en-US" dirty="0"/>
              <a:t>Recommendations</a:t>
            </a:r>
          </a:p>
        </p:txBody>
      </p:sp>
      <p:sp>
        <p:nvSpPr>
          <p:cNvPr id="6" name="TextBox 5">
            <a:extLst>
              <a:ext uri="{FF2B5EF4-FFF2-40B4-BE49-F238E27FC236}">
                <a16:creationId xmlns:a16="http://schemas.microsoft.com/office/drawing/2014/main" id="{CEDA060D-8D82-ADCB-59AF-BB5A69E9E19F}"/>
              </a:ext>
            </a:extLst>
          </p:cNvPr>
          <p:cNvSpPr txBox="1"/>
          <p:nvPr/>
        </p:nvSpPr>
        <p:spPr>
          <a:xfrm>
            <a:off x="644978" y="1003740"/>
            <a:ext cx="7976508" cy="3759619"/>
          </a:xfrm>
          <a:prstGeom prst="rect">
            <a:avLst/>
          </a:prstGeom>
          <a:noFill/>
        </p:spPr>
        <p:txBody>
          <a:bodyPr wrap="square">
            <a:spAutoFit/>
          </a:bodyPr>
          <a:lstStyle/>
          <a:p>
            <a:pPr>
              <a:lnSpc>
                <a:spcPct val="150000"/>
              </a:lnSpc>
            </a:pPr>
            <a:r>
              <a:rPr lang="en-US" sz="1000" b="1" dirty="0">
                <a:latin typeface="Montserrat" pitchFamily="2" charset="0"/>
              </a:rPr>
              <a:t>Geographic Market Expansion</a:t>
            </a:r>
            <a:endParaRPr lang="en-US" sz="1000" dirty="0">
              <a:latin typeface="Montserrat" pitchFamily="2" charset="0"/>
            </a:endParaRPr>
          </a:p>
          <a:p>
            <a:pPr>
              <a:lnSpc>
                <a:spcPct val="150000"/>
              </a:lnSpc>
            </a:pPr>
            <a:r>
              <a:rPr lang="en-US" sz="1000" dirty="0">
                <a:latin typeface="Montserrat" pitchFamily="2" charset="0"/>
              </a:rPr>
              <a:t>- Asia's total revenue accounts for over 40%. Consider investing in strategies to maintain customer engagement in this region, such as implementing a loyalty program.</a:t>
            </a:r>
          </a:p>
          <a:p>
            <a:pPr>
              <a:lnSpc>
                <a:spcPct val="150000"/>
              </a:lnSpc>
            </a:pPr>
            <a:r>
              <a:rPr lang="en-US" sz="1000" dirty="0">
                <a:latin typeface="Montserrat" pitchFamily="2" charset="0"/>
              </a:rPr>
              <a:t>- Develop strategies to boost revenues in Oceania and South Africa.</a:t>
            </a:r>
          </a:p>
          <a:p>
            <a:pPr>
              <a:lnSpc>
                <a:spcPct val="150000"/>
              </a:lnSpc>
            </a:pPr>
            <a:r>
              <a:rPr lang="en-US" sz="1000" b="1" dirty="0">
                <a:latin typeface="Montserrat" pitchFamily="2" charset="0"/>
              </a:rPr>
              <a:t>Targeted Marketing by Rating</a:t>
            </a:r>
            <a:endParaRPr lang="en-US" sz="1000" dirty="0">
              <a:latin typeface="Montserrat" pitchFamily="2" charset="0"/>
            </a:endParaRPr>
          </a:p>
          <a:p>
            <a:pPr>
              <a:lnSpc>
                <a:spcPct val="150000"/>
              </a:lnSpc>
            </a:pPr>
            <a:r>
              <a:rPr lang="en-US" sz="1000" dirty="0">
                <a:latin typeface="Montserrat" pitchFamily="2" charset="0"/>
              </a:rPr>
              <a:t>- PG-13 and NC-17 rated movies generate the highest revenues. </a:t>
            </a:r>
            <a:r>
              <a:rPr lang="en-US" sz="1000" dirty="0" err="1">
                <a:latin typeface="Montserrat" pitchFamily="2" charset="0"/>
              </a:rPr>
              <a:t>Rockbuster</a:t>
            </a:r>
            <a:r>
              <a:rPr lang="en-US" sz="1000" dirty="0">
                <a:latin typeface="Montserrat" pitchFamily="2" charset="0"/>
              </a:rPr>
              <a:t> should focus marketing efforts on promoting movies with these ratings.</a:t>
            </a:r>
          </a:p>
          <a:p>
            <a:pPr>
              <a:lnSpc>
                <a:spcPct val="150000"/>
              </a:lnSpc>
            </a:pPr>
            <a:r>
              <a:rPr lang="en-US" sz="1000" dirty="0">
                <a:latin typeface="Montserrat" pitchFamily="2" charset="0"/>
              </a:rPr>
              <a:t>- Investigate the reasons behind the low revenue from G-rated movies, despite their broad age appeal. Additionally, create promotional campaigns to increase sales for these movies.</a:t>
            </a:r>
          </a:p>
          <a:p>
            <a:pPr>
              <a:lnSpc>
                <a:spcPct val="150000"/>
              </a:lnSpc>
            </a:pPr>
            <a:r>
              <a:rPr lang="en-US" sz="1000" b="1" dirty="0">
                <a:latin typeface="Montserrat" pitchFamily="2" charset="0"/>
              </a:rPr>
              <a:t>Expand Inventory of High-Revenue Movies</a:t>
            </a:r>
            <a:endParaRPr lang="en-US" sz="1000" dirty="0">
              <a:latin typeface="Montserrat" pitchFamily="2" charset="0"/>
            </a:endParaRPr>
          </a:p>
          <a:p>
            <a:pPr>
              <a:lnSpc>
                <a:spcPct val="150000"/>
              </a:lnSpc>
            </a:pPr>
            <a:r>
              <a:rPr lang="en-US" sz="1000" dirty="0">
                <a:latin typeface="Montserrat" pitchFamily="2" charset="0"/>
              </a:rPr>
              <a:t>- Analyze the top 5 least revenue-generating movies to determine if they should remain in stock. Would it be more beneficial to stock more high-demand, high-revenue movies instead of keeping low-demand movies on hand?</a:t>
            </a:r>
          </a:p>
          <a:p>
            <a:pPr>
              <a:lnSpc>
                <a:spcPct val="150000"/>
              </a:lnSpc>
            </a:pPr>
            <a:r>
              <a:rPr lang="en-US" sz="1000" b="1" dirty="0">
                <a:latin typeface="Montserrat" pitchFamily="2" charset="0"/>
              </a:rPr>
              <a:t>Optimize Long Rental Duration</a:t>
            </a:r>
            <a:endParaRPr lang="en-US" sz="1000" dirty="0">
              <a:latin typeface="Montserrat" pitchFamily="2" charset="0"/>
            </a:endParaRPr>
          </a:p>
          <a:p>
            <a:pPr>
              <a:lnSpc>
                <a:spcPct val="150000"/>
              </a:lnSpc>
            </a:pPr>
            <a:r>
              <a:rPr lang="en-US" sz="1000" dirty="0">
                <a:latin typeface="Montserrat" pitchFamily="2" charset="0"/>
              </a:rPr>
              <a:t>- The data shows that movies with shorter rental durations generate more revenue. Explore solutions to increase revenue from long-duration rentals while maintaining customer satisfaction, such as adjusting prices or increasing the availability of these movies in the inventory.</a:t>
            </a:r>
          </a:p>
        </p:txBody>
      </p:sp>
    </p:spTree>
    <p:extLst>
      <p:ext uri="{BB962C8B-B14F-4D97-AF65-F5344CB8AC3E}">
        <p14:creationId xmlns:p14="http://schemas.microsoft.com/office/powerpoint/2010/main" val="362726401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493">
          <a:extLst>
            <a:ext uri="{FF2B5EF4-FFF2-40B4-BE49-F238E27FC236}">
              <a16:creationId xmlns:a16="http://schemas.microsoft.com/office/drawing/2014/main" id="{EA1533B8-7E75-7AE9-8EF0-BCD8B5BF19D5}"/>
            </a:ext>
          </a:extLst>
        </p:cNvPr>
        <p:cNvGrpSpPr/>
        <p:nvPr/>
      </p:nvGrpSpPr>
      <p:grpSpPr>
        <a:xfrm>
          <a:off x="0" y="0"/>
          <a:ext cx="0" cy="0"/>
          <a:chOff x="0" y="0"/>
          <a:chExt cx="0" cy="0"/>
        </a:xfrm>
      </p:grpSpPr>
      <p:sp>
        <p:nvSpPr>
          <p:cNvPr id="498" name="Google Shape;498;p61">
            <a:extLst>
              <a:ext uri="{FF2B5EF4-FFF2-40B4-BE49-F238E27FC236}">
                <a16:creationId xmlns:a16="http://schemas.microsoft.com/office/drawing/2014/main" id="{EE3A2128-D374-CD66-ECD2-00A73C19C946}"/>
              </a:ext>
            </a:extLst>
          </p:cNvPr>
          <p:cNvSpPr txBox="1">
            <a:spLocks noGrp="1"/>
          </p:cNvSpPr>
          <p:nvPr>
            <p:ph type="subTitle" idx="4"/>
          </p:nvPr>
        </p:nvSpPr>
        <p:spPr>
          <a:xfrm>
            <a:off x="1011834" y="1727689"/>
            <a:ext cx="7120332" cy="1688121"/>
          </a:xfrm>
          <a:prstGeom prst="rect">
            <a:avLst/>
          </a:prstGeom>
        </p:spPr>
        <p:txBody>
          <a:bodyPr spcFirstLastPara="1" wrap="square" lIns="91425" tIns="91425" rIns="91425" bIns="91425" anchor="t" anchorCtr="0">
            <a:noAutofit/>
          </a:bodyPr>
          <a:lstStyle/>
          <a:p>
            <a:pPr>
              <a:lnSpc>
                <a:spcPct val="150000"/>
              </a:lnSpc>
            </a:pPr>
            <a:r>
              <a:rPr lang="en-US" sz="4400" dirty="0"/>
              <a:t>Instacart</a:t>
            </a:r>
          </a:p>
          <a:p>
            <a:pPr>
              <a:lnSpc>
                <a:spcPct val="150000"/>
              </a:lnSpc>
            </a:pPr>
            <a:r>
              <a:rPr lang="en-US" sz="2400" dirty="0"/>
              <a:t>Analysis to uncover data on sales patterns</a:t>
            </a:r>
            <a:endParaRPr lang="en-US" sz="2400" b="1" dirty="0"/>
          </a:p>
        </p:txBody>
      </p:sp>
    </p:spTree>
    <p:extLst>
      <p:ext uri="{BB962C8B-B14F-4D97-AF65-F5344CB8AC3E}">
        <p14:creationId xmlns:p14="http://schemas.microsoft.com/office/powerpoint/2010/main" val="418542442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493">
          <a:extLst>
            <a:ext uri="{FF2B5EF4-FFF2-40B4-BE49-F238E27FC236}">
              <a16:creationId xmlns:a16="http://schemas.microsoft.com/office/drawing/2014/main" id="{804CC788-3DD0-2051-F168-B361F5D582A6}"/>
            </a:ext>
          </a:extLst>
        </p:cNvPr>
        <p:cNvGrpSpPr/>
        <p:nvPr/>
      </p:nvGrpSpPr>
      <p:grpSpPr>
        <a:xfrm>
          <a:off x="0" y="0"/>
          <a:ext cx="0" cy="0"/>
          <a:chOff x="0" y="0"/>
          <a:chExt cx="0" cy="0"/>
        </a:xfrm>
      </p:grpSpPr>
      <p:sp>
        <p:nvSpPr>
          <p:cNvPr id="5" name="Google Shape;498;p61">
            <a:extLst>
              <a:ext uri="{FF2B5EF4-FFF2-40B4-BE49-F238E27FC236}">
                <a16:creationId xmlns:a16="http://schemas.microsoft.com/office/drawing/2014/main" id="{ED470ABE-F213-A1D6-1757-00EA8EFFFA0D}"/>
              </a:ext>
            </a:extLst>
          </p:cNvPr>
          <p:cNvSpPr txBox="1">
            <a:spLocks/>
          </p:cNvSpPr>
          <p:nvPr/>
        </p:nvSpPr>
        <p:spPr>
          <a:xfrm>
            <a:off x="1" y="212273"/>
            <a:ext cx="2661551" cy="4759778"/>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ctr" rtl="0">
              <a:lnSpc>
                <a:spcPct val="100000"/>
              </a:lnSpc>
              <a:spcBef>
                <a:spcPts val="0"/>
              </a:spcBef>
              <a:spcAft>
                <a:spcPts val="0"/>
              </a:spcAft>
              <a:buClr>
                <a:schemeClr val="dk2"/>
              </a:buClr>
              <a:buSzPts val="1400"/>
              <a:buFont typeface="Montserrat"/>
              <a:buNone/>
              <a:defRPr sz="1400" b="0" i="0" u="none" strike="noStrike" cap="none">
                <a:solidFill>
                  <a:schemeClr val="dk2"/>
                </a:solidFill>
                <a:latin typeface="Montserrat"/>
                <a:ea typeface="Montserrat"/>
                <a:cs typeface="Montserrat"/>
                <a:sym typeface="Montserrat"/>
              </a:defRPr>
            </a:lvl1pPr>
            <a:lvl2pPr marL="914400" marR="0" lvl="1" indent="-317500" algn="ctr" rtl="0">
              <a:lnSpc>
                <a:spcPct val="115000"/>
              </a:lnSpc>
              <a:spcBef>
                <a:spcPts val="0"/>
              </a:spcBef>
              <a:spcAft>
                <a:spcPts val="0"/>
              </a:spcAft>
              <a:buClr>
                <a:schemeClr val="dk2"/>
              </a:buClr>
              <a:buSzPts val="1400"/>
              <a:buFont typeface="Montserrat"/>
              <a:buNone/>
              <a:defRPr sz="1400" b="0" i="0" u="none" strike="noStrike" cap="none">
                <a:solidFill>
                  <a:schemeClr val="dk2"/>
                </a:solidFill>
                <a:latin typeface="Montserrat"/>
                <a:ea typeface="Montserrat"/>
                <a:cs typeface="Montserrat"/>
                <a:sym typeface="Montserrat"/>
              </a:defRPr>
            </a:lvl2pPr>
            <a:lvl3pPr marL="1371600" marR="0" lvl="2" indent="-317500" algn="ctr" rtl="0">
              <a:lnSpc>
                <a:spcPct val="115000"/>
              </a:lnSpc>
              <a:spcBef>
                <a:spcPts val="0"/>
              </a:spcBef>
              <a:spcAft>
                <a:spcPts val="0"/>
              </a:spcAft>
              <a:buClr>
                <a:schemeClr val="dk2"/>
              </a:buClr>
              <a:buSzPts val="1400"/>
              <a:buFont typeface="Montserrat"/>
              <a:buNone/>
              <a:defRPr sz="1400" b="0" i="0" u="none" strike="noStrike" cap="none">
                <a:solidFill>
                  <a:schemeClr val="dk2"/>
                </a:solidFill>
                <a:latin typeface="Montserrat"/>
                <a:ea typeface="Montserrat"/>
                <a:cs typeface="Montserrat"/>
                <a:sym typeface="Montserrat"/>
              </a:defRPr>
            </a:lvl3pPr>
            <a:lvl4pPr marL="1828800" marR="0" lvl="3" indent="-317500" algn="ctr" rtl="0">
              <a:lnSpc>
                <a:spcPct val="115000"/>
              </a:lnSpc>
              <a:spcBef>
                <a:spcPts val="0"/>
              </a:spcBef>
              <a:spcAft>
                <a:spcPts val="0"/>
              </a:spcAft>
              <a:buClr>
                <a:schemeClr val="dk2"/>
              </a:buClr>
              <a:buSzPts val="1400"/>
              <a:buFont typeface="Montserrat"/>
              <a:buNone/>
              <a:defRPr sz="1400" b="0" i="0" u="none" strike="noStrike" cap="none">
                <a:solidFill>
                  <a:schemeClr val="dk2"/>
                </a:solidFill>
                <a:latin typeface="Montserrat"/>
                <a:ea typeface="Montserrat"/>
                <a:cs typeface="Montserrat"/>
                <a:sym typeface="Montserrat"/>
              </a:defRPr>
            </a:lvl4pPr>
            <a:lvl5pPr marL="2286000" marR="0" lvl="4" indent="-317500" algn="ctr" rtl="0">
              <a:lnSpc>
                <a:spcPct val="115000"/>
              </a:lnSpc>
              <a:spcBef>
                <a:spcPts val="0"/>
              </a:spcBef>
              <a:spcAft>
                <a:spcPts val="0"/>
              </a:spcAft>
              <a:buClr>
                <a:schemeClr val="dk2"/>
              </a:buClr>
              <a:buSzPts val="1400"/>
              <a:buFont typeface="Montserrat"/>
              <a:buNone/>
              <a:defRPr sz="1400" b="0" i="0" u="none" strike="noStrike" cap="none">
                <a:solidFill>
                  <a:schemeClr val="dk2"/>
                </a:solidFill>
                <a:latin typeface="Montserrat"/>
                <a:ea typeface="Montserrat"/>
                <a:cs typeface="Montserrat"/>
                <a:sym typeface="Montserrat"/>
              </a:defRPr>
            </a:lvl5pPr>
            <a:lvl6pPr marL="2743200" marR="0" lvl="5" indent="-317500" algn="ctr" rtl="0">
              <a:lnSpc>
                <a:spcPct val="115000"/>
              </a:lnSpc>
              <a:spcBef>
                <a:spcPts val="0"/>
              </a:spcBef>
              <a:spcAft>
                <a:spcPts val="0"/>
              </a:spcAft>
              <a:buClr>
                <a:schemeClr val="dk2"/>
              </a:buClr>
              <a:buSzPts val="1400"/>
              <a:buFont typeface="Montserrat"/>
              <a:buNone/>
              <a:defRPr sz="1400" b="0" i="0" u="none" strike="noStrike" cap="none">
                <a:solidFill>
                  <a:schemeClr val="dk2"/>
                </a:solidFill>
                <a:latin typeface="Montserrat"/>
                <a:ea typeface="Montserrat"/>
                <a:cs typeface="Montserrat"/>
                <a:sym typeface="Montserrat"/>
              </a:defRPr>
            </a:lvl6pPr>
            <a:lvl7pPr marL="3200400" marR="0" lvl="6" indent="-317500" algn="ctr" rtl="0">
              <a:lnSpc>
                <a:spcPct val="115000"/>
              </a:lnSpc>
              <a:spcBef>
                <a:spcPts val="0"/>
              </a:spcBef>
              <a:spcAft>
                <a:spcPts val="0"/>
              </a:spcAft>
              <a:buClr>
                <a:schemeClr val="dk2"/>
              </a:buClr>
              <a:buSzPts val="1400"/>
              <a:buFont typeface="Montserrat"/>
              <a:buNone/>
              <a:defRPr sz="1400" b="0" i="0" u="none" strike="noStrike" cap="none">
                <a:solidFill>
                  <a:schemeClr val="dk2"/>
                </a:solidFill>
                <a:latin typeface="Montserrat"/>
                <a:ea typeface="Montserrat"/>
                <a:cs typeface="Montserrat"/>
                <a:sym typeface="Montserrat"/>
              </a:defRPr>
            </a:lvl7pPr>
            <a:lvl8pPr marL="3657600" marR="0" lvl="7" indent="-317500" algn="ctr" rtl="0">
              <a:lnSpc>
                <a:spcPct val="115000"/>
              </a:lnSpc>
              <a:spcBef>
                <a:spcPts val="0"/>
              </a:spcBef>
              <a:spcAft>
                <a:spcPts val="0"/>
              </a:spcAft>
              <a:buClr>
                <a:schemeClr val="dk2"/>
              </a:buClr>
              <a:buSzPts val="1400"/>
              <a:buFont typeface="Montserrat"/>
              <a:buNone/>
              <a:defRPr sz="1400" b="0" i="0" u="none" strike="noStrike" cap="none">
                <a:solidFill>
                  <a:schemeClr val="dk2"/>
                </a:solidFill>
                <a:latin typeface="Montserrat"/>
                <a:ea typeface="Montserrat"/>
                <a:cs typeface="Montserrat"/>
                <a:sym typeface="Montserrat"/>
              </a:defRPr>
            </a:lvl8pPr>
            <a:lvl9pPr marL="4114800" marR="0" lvl="8" indent="-317500" algn="ctr" rtl="0">
              <a:lnSpc>
                <a:spcPct val="115000"/>
              </a:lnSpc>
              <a:spcBef>
                <a:spcPts val="0"/>
              </a:spcBef>
              <a:spcAft>
                <a:spcPts val="0"/>
              </a:spcAft>
              <a:buClr>
                <a:schemeClr val="dk2"/>
              </a:buClr>
              <a:buSzPts val="1400"/>
              <a:buFont typeface="Montserrat"/>
              <a:buNone/>
              <a:defRPr sz="1400" b="0" i="0" u="none" strike="noStrike" cap="none">
                <a:solidFill>
                  <a:schemeClr val="dk2"/>
                </a:solidFill>
                <a:latin typeface="Montserrat"/>
                <a:ea typeface="Montserrat"/>
                <a:cs typeface="Montserrat"/>
                <a:sym typeface="Montserrat"/>
              </a:defRPr>
            </a:lvl9pPr>
          </a:lstStyle>
          <a:p>
            <a:pPr algn="l">
              <a:lnSpc>
                <a:spcPct val="150000"/>
              </a:lnSpc>
            </a:pPr>
            <a:r>
              <a:rPr lang="en-US" b="1" dirty="0"/>
              <a:t>Instacart</a:t>
            </a:r>
          </a:p>
          <a:p>
            <a:pPr algn="l">
              <a:lnSpc>
                <a:spcPct val="150000"/>
              </a:lnSpc>
            </a:pPr>
            <a:r>
              <a:rPr lang="en-US" sz="1000" dirty="0"/>
              <a:t>Analysis to uncover data on sales</a:t>
            </a:r>
          </a:p>
          <a:p>
            <a:pPr algn="l">
              <a:lnSpc>
                <a:spcPct val="150000"/>
              </a:lnSpc>
            </a:pPr>
            <a:r>
              <a:rPr lang="en-US" sz="1000" dirty="0"/>
              <a:t>patterns</a:t>
            </a:r>
            <a:endParaRPr lang="en-US" sz="1000" b="1" dirty="0"/>
          </a:p>
          <a:p>
            <a:pPr algn="l">
              <a:lnSpc>
                <a:spcPct val="150000"/>
              </a:lnSpc>
            </a:pPr>
            <a:r>
              <a:rPr lang="en-US" b="1" dirty="0"/>
              <a:t>Background</a:t>
            </a:r>
            <a:r>
              <a:rPr lang="en-US" dirty="0"/>
              <a:t> </a:t>
            </a:r>
            <a:endParaRPr lang="en-US" sz="1000" dirty="0"/>
          </a:p>
          <a:p>
            <a:pPr algn="l">
              <a:lnSpc>
                <a:spcPct val="150000"/>
              </a:lnSpc>
            </a:pPr>
            <a:r>
              <a:rPr lang="en-US" sz="1000" dirty="0"/>
              <a:t>Instacart stakeholders are interested</a:t>
            </a:r>
          </a:p>
          <a:p>
            <a:pPr algn="l">
              <a:lnSpc>
                <a:spcPct val="150000"/>
              </a:lnSpc>
            </a:pPr>
            <a:r>
              <a:rPr lang="en-US" sz="1000" dirty="0"/>
              <a:t>in customer variety and purchasing </a:t>
            </a:r>
          </a:p>
          <a:p>
            <a:pPr algn="l">
              <a:lnSpc>
                <a:spcPct val="150000"/>
              </a:lnSpc>
            </a:pPr>
            <a:r>
              <a:rPr lang="en-US" sz="1000" dirty="0"/>
              <a:t>behaviors to target different </a:t>
            </a:r>
          </a:p>
          <a:p>
            <a:pPr algn="l">
              <a:lnSpc>
                <a:spcPct val="150000"/>
              </a:lnSpc>
            </a:pPr>
            <a:r>
              <a:rPr lang="en-US" sz="1000" dirty="0"/>
              <a:t>segments with marketing </a:t>
            </a:r>
          </a:p>
          <a:p>
            <a:pPr algn="l">
              <a:lnSpc>
                <a:spcPct val="150000"/>
              </a:lnSpc>
            </a:pPr>
            <a:r>
              <a:rPr lang="en-US" sz="1000" dirty="0"/>
              <a:t>campaigns and assess their impact</a:t>
            </a:r>
          </a:p>
          <a:p>
            <a:pPr algn="l">
              <a:lnSpc>
                <a:spcPct val="150000"/>
              </a:lnSpc>
            </a:pPr>
            <a:r>
              <a:rPr lang="en-US" sz="1000" dirty="0"/>
              <a:t>on product sales.</a:t>
            </a:r>
          </a:p>
          <a:p>
            <a:pPr algn="l">
              <a:lnSpc>
                <a:spcPct val="150000"/>
              </a:lnSpc>
            </a:pPr>
            <a:r>
              <a:rPr lang="en-US" b="1" dirty="0"/>
              <a:t>Methods</a:t>
            </a:r>
            <a:endParaRPr lang="en-US" sz="1000" dirty="0"/>
          </a:p>
          <a:p>
            <a:pPr marL="114300" indent="0" algn="l">
              <a:lnSpc>
                <a:spcPct val="150000"/>
              </a:lnSpc>
            </a:pPr>
            <a:r>
              <a:rPr lang="en-US" sz="1000" dirty="0">
                <a:solidFill>
                  <a:schemeClr val="tx1"/>
                </a:solidFill>
              </a:rPr>
              <a:t>- Data wrangling and </a:t>
            </a:r>
            <a:r>
              <a:rPr lang="en-US" sz="1000" dirty="0" err="1">
                <a:solidFill>
                  <a:schemeClr val="tx1"/>
                </a:solidFill>
              </a:rPr>
              <a:t>subsetting</a:t>
            </a:r>
            <a:r>
              <a:rPr lang="en-US" sz="1000" dirty="0">
                <a:solidFill>
                  <a:schemeClr val="tx1"/>
                </a:solidFill>
              </a:rPr>
              <a:t> </a:t>
            </a:r>
          </a:p>
          <a:p>
            <a:pPr marL="114300" indent="0" algn="l">
              <a:lnSpc>
                <a:spcPct val="150000"/>
              </a:lnSpc>
            </a:pPr>
            <a:r>
              <a:rPr lang="en-US" sz="1000" dirty="0">
                <a:solidFill>
                  <a:schemeClr val="tx1"/>
                </a:solidFill>
              </a:rPr>
              <a:t>- Merging data frames</a:t>
            </a:r>
          </a:p>
          <a:p>
            <a:pPr algn="l">
              <a:lnSpc>
                <a:spcPct val="150000"/>
              </a:lnSpc>
            </a:pPr>
            <a:r>
              <a:rPr lang="en-US" sz="1000" dirty="0">
                <a:solidFill>
                  <a:schemeClr val="tx1"/>
                </a:solidFill>
              </a:rPr>
              <a:t>- Grouping and aggregating data</a:t>
            </a:r>
          </a:p>
          <a:p>
            <a:pPr algn="l">
              <a:lnSpc>
                <a:spcPct val="150000"/>
              </a:lnSpc>
            </a:pPr>
            <a:r>
              <a:rPr lang="en-US" sz="1000" dirty="0">
                <a:solidFill>
                  <a:schemeClr val="tx1"/>
                </a:solidFill>
              </a:rPr>
              <a:t>- Data visualization with Python</a:t>
            </a:r>
            <a:endParaRPr lang="en-US" sz="1000" dirty="0">
              <a:solidFill>
                <a:schemeClr val="dk2"/>
              </a:solidFill>
              <a:latin typeface="Montserrat"/>
            </a:endParaRPr>
          </a:p>
          <a:p>
            <a:pPr algn="l">
              <a:lnSpc>
                <a:spcPct val="150000"/>
              </a:lnSpc>
            </a:pPr>
            <a:r>
              <a:rPr lang="en-US" b="1" dirty="0">
                <a:solidFill>
                  <a:schemeClr val="dk2"/>
                </a:solidFill>
                <a:latin typeface="Montserrat"/>
                <a:sym typeface="Montserrat"/>
              </a:rPr>
              <a:t>Tools</a:t>
            </a:r>
          </a:p>
          <a:p>
            <a:pPr marL="114300" indent="0" algn="l">
              <a:lnSpc>
                <a:spcPct val="150000"/>
              </a:lnSpc>
            </a:pPr>
            <a:r>
              <a:rPr lang="en-US" sz="1000" dirty="0">
                <a:solidFill>
                  <a:schemeClr val="dk2"/>
                </a:solidFill>
                <a:latin typeface="Montserrat"/>
                <a:sym typeface="Montserrat"/>
              </a:rPr>
              <a:t>- MS Excel</a:t>
            </a:r>
          </a:p>
          <a:p>
            <a:pPr marL="114300" indent="0" algn="l">
              <a:lnSpc>
                <a:spcPct val="150000"/>
              </a:lnSpc>
            </a:pPr>
            <a:r>
              <a:rPr lang="en-US" sz="1000" dirty="0"/>
              <a:t>- Python</a:t>
            </a:r>
            <a:endParaRPr lang="en-US" sz="1000" dirty="0">
              <a:solidFill>
                <a:schemeClr val="dk2"/>
              </a:solidFill>
              <a:latin typeface="Montserrat"/>
              <a:sym typeface="Montserrat"/>
            </a:endParaRPr>
          </a:p>
        </p:txBody>
      </p:sp>
      <p:cxnSp>
        <p:nvCxnSpPr>
          <p:cNvPr id="7" name="Straight Connector 6">
            <a:extLst>
              <a:ext uri="{FF2B5EF4-FFF2-40B4-BE49-F238E27FC236}">
                <a16:creationId xmlns:a16="http://schemas.microsoft.com/office/drawing/2014/main" id="{4AD7AEC0-C158-98DC-29A6-1A6D0E9466B0}"/>
              </a:ext>
            </a:extLst>
          </p:cNvPr>
          <p:cNvCxnSpPr/>
          <p:nvPr/>
        </p:nvCxnSpPr>
        <p:spPr>
          <a:xfrm>
            <a:off x="2661557" y="440871"/>
            <a:ext cx="0" cy="4261758"/>
          </a:xfrm>
          <a:prstGeom prst="line">
            <a:avLst/>
          </a:prstGeom>
          <a:ln w="25400"/>
        </p:spPr>
        <p:style>
          <a:lnRef idx="1">
            <a:schemeClr val="accent1"/>
          </a:lnRef>
          <a:fillRef idx="0">
            <a:schemeClr val="accent1"/>
          </a:fillRef>
          <a:effectRef idx="0">
            <a:schemeClr val="accent1"/>
          </a:effectRef>
          <a:fontRef idx="minor">
            <a:schemeClr val="tx1"/>
          </a:fontRef>
        </p:style>
      </p:cxnSp>
      <p:sp>
        <p:nvSpPr>
          <p:cNvPr id="8" name="Google Shape;540;p64">
            <a:extLst>
              <a:ext uri="{FF2B5EF4-FFF2-40B4-BE49-F238E27FC236}">
                <a16:creationId xmlns:a16="http://schemas.microsoft.com/office/drawing/2014/main" id="{EA2B3B92-4428-E178-2762-D018B004A648}"/>
              </a:ext>
            </a:extLst>
          </p:cNvPr>
          <p:cNvSpPr txBox="1">
            <a:spLocks/>
          </p:cNvSpPr>
          <p:nvPr/>
        </p:nvSpPr>
        <p:spPr>
          <a:xfrm>
            <a:off x="2735037" y="200956"/>
            <a:ext cx="6319156" cy="1959618"/>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4800"/>
              <a:buFont typeface="Vidaloka"/>
              <a:buNone/>
              <a:defRPr sz="3000" b="0" i="0" u="none" strike="noStrike" cap="none">
                <a:solidFill>
                  <a:schemeClr val="dk1"/>
                </a:solidFill>
                <a:latin typeface="Vidaloka"/>
                <a:ea typeface="Vidaloka"/>
                <a:cs typeface="Vidaloka"/>
                <a:sym typeface="Vidaloka"/>
              </a:defRPr>
            </a:lvl1pPr>
            <a:lvl2pPr marR="0" lvl="1" algn="ctr" rtl="0">
              <a:lnSpc>
                <a:spcPct val="100000"/>
              </a:lnSpc>
              <a:spcBef>
                <a:spcPts val="0"/>
              </a:spcBef>
              <a:spcAft>
                <a:spcPts val="0"/>
              </a:spcAft>
              <a:buClr>
                <a:schemeClr val="dk1"/>
              </a:buClr>
              <a:buSzPts val="4800"/>
              <a:buFont typeface="Crimson Text"/>
              <a:buNone/>
              <a:defRPr sz="4800" b="0" i="1" u="none" strike="noStrike" cap="none">
                <a:solidFill>
                  <a:schemeClr val="dk1"/>
                </a:solidFill>
                <a:latin typeface="Crimson Text"/>
                <a:ea typeface="Crimson Text"/>
                <a:cs typeface="Crimson Text"/>
                <a:sym typeface="Crimson Text"/>
              </a:defRPr>
            </a:lvl2pPr>
            <a:lvl3pPr marR="0" lvl="2" algn="ctr" rtl="0">
              <a:lnSpc>
                <a:spcPct val="100000"/>
              </a:lnSpc>
              <a:spcBef>
                <a:spcPts val="0"/>
              </a:spcBef>
              <a:spcAft>
                <a:spcPts val="0"/>
              </a:spcAft>
              <a:buClr>
                <a:schemeClr val="dk1"/>
              </a:buClr>
              <a:buSzPts val="4800"/>
              <a:buFont typeface="Crimson Text"/>
              <a:buNone/>
              <a:defRPr sz="4800" b="0" i="1" u="none" strike="noStrike" cap="none">
                <a:solidFill>
                  <a:schemeClr val="dk1"/>
                </a:solidFill>
                <a:latin typeface="Crimson Text"/>
                <a:ea typeface="Crimson Text"/>
                <a:cs typeface="Crimson Text"/>
                <a:sym typeface="Crimson Text"/>
              </a:defRPr>
            </a:lvl3pPr>
            <a:lvl4pPr marR="0" lvl="3" algn="ctr" rtl="0">
              <a:lnSpc>
                <a:spcPct val="100000"/>
              </a:lnSpc>
              <a:spcBef>
                <a:spcPts val="0"/>
              </a:spcBef>
              <a:spcAft>
                <a:spcPts val="0"/>
              </a:spcAft>
              <a:buClr>
                <a:schemeClr val="dk1"/>
              </a:buClr>
              <a:buSzPts val="4800"/>
              <a:buFont typeface="Crimson Text"/>
              <a:buNone/>
              <a:defRPr sz="4800" b="0" i="1" u="none" strike="noStrike" cap="none">
                <a:solidFill>
                  <a:schemeClr val="dk1"/>
                </a:solidFill>
                <a:latin typeface="Crimson Text"/>
                <a:ea typeface="Crimson Text"/>
                <a:cs typeface="Crimson Text"/>
                <a:sym typeface="Crimson Text"/>
              </a:defRPr>
            </a:lvl4pPr>
            <a:lvl5pPr marR="0" lvl="4" algn="ctr" rtl="0">
              <a:lnSpc>
                <a:spcPct val="100000"/>
              </a:lnSpc>
              <a:spcBef>
                <a:spcPts val="0"/>
              </a:spcBef>
              <a:spcAft>
                <a:spcPts val="0"/>
              </a:spcAft>
              <a:buClr>
                <a:schemeClr val="dk1"/>
              </a:buClr>
              <a:buSzPts val="4800"/>
              <a:buFont typeface="Crimson Text"/>
              <a:buNone/>
              <a:defRPr sz="4800" b="0" i="1" u="none" strike="noStrike" cap="none">
                <a:solidFill>
                  <a:schemeClr val="dk1"/>
                </a:solidFill>
                <a:latin typeface="Crimson Text"/>
                <a:ea typeface="Crimson Text"/>
                <a:cs typeface="Crimson Text"/>
                <a:sym typeface="Crimson Text"/>
              </a:defRPr>
            </a:lvl5pPr>
            <a:lvl6pPr marR="0" lvl="5" algn="ctr" rtl="0">
              <a:lnSpc>
                <a:spcPct val="100000"/>
              </a:lnSpc>
              <a:spcBef>
                <a:spcPts val="0"/>
              </a:spcBef>
              <a:spcAft>
                <a:spcPts val="0"/>
              </a:spcAft>
              <a:buClr>
                <a:schemeClr val="dk1"/>
              </a:buClr>
              <a:buSzPts val="4800"/>
              <a:buFont typeface="Crimson Text"/>
              <a:buNone/>
              <a:defRPr sz="4800" b="0" i="1" u="none" strike="noStrike" cap="none">
                <a:solidFill>
                  <a:schemeClr val="dk1"/>
                </a:solidFill>
                <a:latin typeface="Crimson Text"/>
                <a:ea typeface="Crimson Text"/>
                <a:cs typeface="Crimson Text"/>
                <a:sym typeface="Crimson Text"/>
              </a:defRPr>
            </a:lvl6pPr>
            <a:lvl7pPr marR="0" lvl="6" algn="ctr" rtl="0">
              <a:lnSpc>
                <a:spcPct val="100000"/>
              </a:lnSpc>
              <a:spcBef>
                <a:spcPts val="0"/>
              </a:spcBef>
              <a:spcAft>
                <a:spcPts val="0"/>
              </a:spcAft>
              <a:buClr>
                <a:schemeClr val="dk1"/>
              </a:buClr>
              <a:buSzPts val="4800"/>
              <a:buFont typeface="Crimson Text"/>
              <a:buNone/>
              <a:defRPr sz="4800" b="0" i="1" u="none" strike="noStrike" cap="none">
                <a:solidFill>
                  <a:schemeClr val="dk1"/>
                </a:solidFill>
                <a:latin typeface="Crimson Text"/>
                <a:ea typeface="Crimson Text"/>
                <a:cs typeface="Crimson Text"/>
                <a:sym typeface="Crimson Text"/>
              </a:defRPr>
            </a:lvl7pPr>
            <a:lvl8pPr marR="0" lvl="7" algn="ctr" rtl="0">
              <a:lnSpc>
                <a:spcPct val="100000"/>
              </a:lnSpc>
              <a:spcBef>
                <a:spcPts val="0"/>
              </a:spcBef>
              <a:spcAft>
                <a:spcPts val="0"/>
              </a:spcAft>
              <a:buClr>
                <a:schemeClr val="dk1"/>
              </a:buClr>
              <a:buSzPts val="4800"/>
              <a:buFont typeface="Crimson Text"/>
              <a:buNone/>
              <a:defRPr sz="4800" b="0" i="1" u="none" strike="noStrike" cap="none">
                <a:solidFill>
                  <a:schemeClr val="dk1"/>
                </a:solidFill>
                <a:latin typeface="Crimson Text"/>
                <a:ea typeface="Crimson Text"/>
                <a:cs typeface="Crimson Text"/>
                <a:sym typeface="Crimson Text"/>
              </a:defRPr>
            </a:lvl8pPr>
            <a:lvl9pPr marR="0" lvl="8" algn="ctr" rtl="0">
              <a:lnSpc>
                <a:spcPct val="100000"/>
              </a:lnSpc>
              <a:spcBef>
                <a:spcPts val="0"/>
              </a:spcBef>
              <a:spcAft>
                <a:spcPts val="0"/>
              </a:spcAft>
              <a:buClr>
                <a:schemeClr val="dk1"/>
              </a:buClr>
              <a:buSzPts val="4800"/>
              <a:buFont typeface="Crimson Text"/>
              <a:buNone/>
              <a:defRPr sz="4800" b="0" i="1" u="none" strike="noStrike" cap="none">
                <a:solidFill>
                  <a:schemeClr val="dk1"/>
                </a:solidFill>
                <a:latin typeface="Crimson Text"/>
                <a:ea typeface="Crimson Text"/>
                <a:cs typeface="Crimson Text"/>
                <a:sym typeface="Crimson Text"/>
              </a:defRPr>
            </a:lvl9pPr>
          </a:lstStyle>
          <a:p>
            <a:pPr>
              <a:lnSpc>
                <a:spcPct val="150000"/>
              </a:lnSpc>
            </a:pPr>
            <a:r>
              <a:rPr lang="en-US" sz="1400" b="1" dirty="0">
                <a:solidFill>
                  <a:schemeClr val="dk2"/>
                </a:solidFill>
                <a:latin typeface="Montserrat"/>
                <a:sym typeface="Montserrat"/>
              </a:rPr>
              <a:t>Goal</a:t>
            </a:r>
          </a:p>
          <a:p>
            <a:pPr>
              <a:lnSpc>
                <a:spcPct val="150000"/>
              </a:lnSpc>
            </a:pPr>
            <a:r>
              <a:rPr lang="en-US" sz="1000" dirty="0">
                <a:solidFill>
                  <a:schemeClr val="dk2"/>
                </a:solidFill>
                <a:latin typeface="Montserrat"/>
                <a:sym typeface="Montserrat"/>
              </a:rPr>
              <a:t>Performing initial data exploration and analysis to uncover sales patterns, aiming to generate insights and recommend strategies for better customer segmentation.</a:t>
            </a:r>
          </a:p>
          <a:p>
            <a:pPr>
              <a:lnSpc>
                <a:spcPct val="150000"/>
              </a:lnSpc>
            </a:pPr>
            <a:r>
              <a:rPr lang="en-US" sz="1400" b="1" dirty="0">
                <a:solidFill>
                  <a:schemeClr val="dk2"/>
                </a:solidFill>
                <a:latin typeface="Montserrat"/>
                <a:sym typeface="Montserrat"/>
              </a:rPr>
              <a:t>Data</a:t>
            </a:r>
            <a:endParaRPr lang="en-US" sz="1600" b="1" dirty="0">
              <a:solidFill>
                <a:schemeClr val="dk2"/>
              </a:solidFill>
              <a:latin typeface="Montserrat"/>
              <a:sym typeface="Montserrat"/>
            </a:endParaRPr>
          </a:p>
          <a:p>
            <a:pPr>
              <a:lnSpc>
                <a:spcPct val="150000"/>
              </a:lnSpc>
            </a:pPr>
            <a:r>
              <a:rPr lang="en-US" sz="1000" dirty="0">
                <a:solidFill>
                  <a:schemeClr val="dk2"/>
                </a:solidFill>
                <a:latin typeface="Montserrat"/>
              </a:rPr>
              <a:t>The dataset was collected from an open-source platform provided by Instacart.</a:t>
            </a:r>
          </a:p>
          <a:p>
            <a:pPr>
              <a:lnSpc>
                <a:spcPct val="150000"/>
              </a:lnSpc>
            </a:pPr>
            <a:r>
              <a:rPr lang="en-US" sz="1400" b="1" dirty="0">
                <a:solidFill>
                  <a:schemeClr val="dk2"/>
                </a:solidFill>
                <a:latin typeface="Montserrat"/>
                <a:sym typeface="Montserrat"/>
              </a:rPr>
              <a:t>Links</a:t>
            </a:r>
          </a:p>
          <a:p>
            <a:r>
              <a:rPr lang="en-US" sz="1100" dirty="0">
                <a:solidFill>
                  <a:schemeClr val="dk2"/>
                </a:solidFill>
                <a:latin typeface="Montserrat"/>
                <a:hlinkClick r:id="rId3"/>
              </a:rPr>
              <a:t>1. Raw Data</a:t>
            </a:r>
            <a:r>
              <a:rPr lang="en-US" sz="1100" dirty="0">
                <a:solidFill>
                  <a:schemeClr val="dk2"/>
                </a:solidFill>
                <a:latin typeface="Montserrat"/>
              </a:rPr>
              <a:t>          </a:t>
            </a:r>
            <a:r>
              <a:rPr lang="en-US" sz="1100" dirty="0">
                <a:solidFill>
                  <a:schemeClr val="dk2"/>
                </a:solidFill>
                <a:latin typeface="Montserrat"/>
                <a:hlinkClick r:id="rId4"/>
              </a:rPr>
              <a:t>2. Python Scripts, Visualizations and Additional Files</a:t>
            </a:r>
            <a:endParaRPr lang="en-US" sz="1100" dirty="0">
              <a:solidFill>
                <a:schemeClr val="dk2"/>
              </a:solidFill>
              <a:latin typeface="Montserrat"/>
            </a:endParaRPr>
          </a:p>
        </p:txBody>
      </p:sp>
      <p:sp>
        <p:nvSpPr>
          <p:cNvPr id="11" name="TextBox 10">
            <a:extLst>
              <a:ext uri="{FF2B5EF4-FFF2-40B4-BE49-F238E27FC236}">
                <a16:creationId xmlns:a16="http://schemas.microsoft.com/office/drawing/2014/main" id="{1750566D-5DD4-9C07-C96D-7774ACB9D580}"/>
              </a:ext>
            </a:extLst>
          </p:cNvPr>
          <p:cNvSpPr txBox="1"/>
          <p:nvPr/>
        </p:nvSpPr>
        <p:spPr>
          <a:xfrm>
            <a:off x="2971146" y="4055001"/>
            <a:ext cx="5862606" cy="553998"/>
          </a:xfrm>
          <a:prstGeom prst="rect">
            <a:avLst/>
          </a:prstGeom>
          <a:noFill/>
        </p:spPr>
        <p:txBody>
          <a:bodyPr wrap="square">
            <a:spAutoFit/>
          </a:bodyPr>
          <a:lstStyle/>
          <a:p>
            <a:r>
              <a:rPr lang="en-US" sz="1000" dirty="0">
                <a:latin typeface="Montserrat" pitchFamily="2" charset="0"/>
              </a:rPr>
              <a:t>Instacart’s expense dataset includes crucial information related to customers, payments, and inventory. The visualization above highlights the population and the necessary dataset integrations for conducting this analysis.</a:t>
            </a:r>
            <a:endParaRPr lang="en-US" sz="800" dirty="0">
              <a:solidFill>
                <a:schemeClr val="dk2"/>
              </a:solidFill>
              <a:latin typeface="Montserrat" pitchFamily="2" charset="0"/>
              <a:sym typeface="Vidaloka"/>
            </a:endParaRPr>
          </a:p>
        </p:txBody>
      </p:sp>
      <p:pic>
        <p:nvPicPr>
          <p:cNvPr id="3" name="Picture 2">
            <a:extLst>
              <a:ext uri="{FF2B5EF4-FFF2-40B4-BE49-F238E27FC236}">
                <a16:creationId xmlns:a16="http://schemas.microsoft.com/office/drawing/2014/main" id="{409C51AA-DEBB-7707-08EF-46F31099B4F5}"/>
              </a:ext>
            </a:extLst>
          </p:cNvPr>
          <p:cNvPicPr>
            <a:picLocks noChangeAspect="1"/>
          </p:cNvPicPr>
          <p:nvPr/>
        </p:nvPicPr>
        <p:blipFill>
          <a:blip r:embed="rId5"/>
          <a:stretch>
            <a:fillRect/>
          </a:stretch>
        </p:blipFill>
        <p:spPr>
          <a:xfrm>
            <a:off x="3201055" y="2217723"/>
            <a:ext cx="5387120" cy="1780128"/>
          </a:xfrm>
          <a:prstGeom prst="rect">
            <a:avLst/>
          </a:prstGeom>
          <a:ln w="19050">
            <a:solidFill>
              <a:schemeClr val="accent1">
                <a:shade val="15000"/>
              </a:schemeClr>
            </a:solidFill>
          </a:ln>
        </p:spPr>
      </p:pic>
    </p:spTree>
    <p:extLst>
      <p:ext uri="{BB962C8B-B14F-4D97-AF65-F5344CB8AC3E}">
        <p14:creationId xmlns:p14="http://schemas.microsoft.com/office/powerpoint/2010/main" val="24415434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493">
          <a:extLst>
            <a:ext uri="{FF2B5EF4-FFF2-40B4-BE49-F238E27FC236}">
              <a16:creationId xmlns:a16="http://schemas.microsoft.com/office/drawing/2014/main" id="{DD0EB120-E595-D08F-F3F8-63F2EB228811}"/>
            </a:ext>
          </a:extLst>
        </p:cNvPr>
        <p:cNvGrpSpPr/>
        <p:nvPr/>
      </p:nvGrpSpPr>
      <p:grpSpPr>
        <a:xfrm>
          <a:off x="0" y="0"/>
          <a:ext cx="0" cy="0"/>
          <a:chOff x="0" y="0"/>
          <a:chExt cx="0" cy="0"/>
        </a:xfrm>
      </p:grpSpPr>
      <p:pic>
        <p:nvPicPr>
          <p:cNvPr id="5" name="Picture 4">
            <a:extLst>
              <a:ext uri="{FF2B5EF4-FFF2-40B4-BE49-F238E27FC236}">
                <a16:creationId xmlns:a16="http://schemas.microsoft.com/office/drawing/2014/main" id="{EE53AC77-90A7-C7B0-255A-2D37157921C2}"/>
              </a:ext>
            </a:extLst>
          </p:cNvPr>
          <p:cNvPicPr>
            <a:picLocks noChangeAspect="1"/>
          </p:cNvPicPr>
          <p:nvPr/>
        </p:nvPicPr>
        <p:blipFill>
          <a:blip r:embed="rId3"/>
          <a:stretch>
            <a:fillRect/>
          </a:stretch>
        </p:blipFill>
        <p:spPr>
          <a:xfrm>
            <a:off x="3774607" y="1203741"/>
            <a:ext cx="5059203" cy="2514271"/>
          </a:xfrm>
          <a:prstGeom prst="rect">
            <a:avLst/>
          </a:prstGeom>
          <a:ln w="19050">
            <a:solidFill>
              <a:schemeClr val="accent1">
                <a:shade val="15000"/>
              </a:schemeClr>
            </a:solidFill>
          </a:ln>
        </p:spPr>
      </p:pic>
      <p:sp>
        <p:nvSpPr>
          <p:cNvPr id="6" name="Google Shape;540;p64">
            <a:extLst>
              <a:ext uri="{FF2B5EF4-FFF2-40B4-BE49-F238E27FC236}">
                <a16:creationId xmlns:a16="http://schemas.microsoft.com/office/drawing/2014/main" id="{14D55915-C8B4-C962-3BF4-016D741C7B66}"/>
              </a:ext>
            </a:extLst>
          </p:cNvPr>
          <p:cNvSpPr txBox="1">
            <a:spLocks/>
          </p:cNvSpPr>
          <p:nvPr/>
        </p:nvSpPr>
        <p:spPr>
          <a:xfrm>
            <a:off x="928500" y="355649"/>
            <a:ext cx="4323000" cy="497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4800"/>
              <a:buFont typeface="Vidaloka"/>
              <a:buNone/>
              <a:defRPr sz="3000" b="0" i="0" u="none" strike="noStrike" cap="none">
                <a:solidFill>
                  <a:schemeClr val="dk1"/>
                </a:solidFill>
                <a:latin typeface="Vidaloka"/>
                <a:ea typeface="Vidaloka"/>
                <a:cs typeface="Vidaloka"/>
                <a:sym typeface="Vidaloka"/>
              </a:defRPr>
            </a:lvl1pPr>
            <a:lvl2pPr marR="0" lvl="1" algn="ctr" rtl="0">
              <a:lnSpc>
                <a:spcPct val="100000"/>
              </a:lnSpc>
              <a:spcBef>
                <a:spcPts val="0"/>
              </a:spcBef>
              <a:spcAft>
                <a:spcPts val="0"/>
              </a:spcAft>
              <a:buClr>
                <a:schemeClr val="dk1"/>
              </a:buClr>
              <a:buSzPts val="4800"/>
              <a:buFont typeface="Crimson Text"/>
              <a:buNone/>
              <a:defRPr sz="4800" b="0" i="1" u="none" strike="noStrike" cap="none">
                <a:solidFill>
                  <a:schemeClr val="dk1"/>
                </a:solidFill>
                <a:latin typeface="Crimson Text"/>
                <a:ea typeface="Crimson Text"/>
                <a:cs typeface="Crimson Text"/>
                <a:sym typeface="Crimson Text"/>
              </a:defRPr>
            </a:lvl2pPr>
            <a:lvl3pPr marR="0" lvl="2" algn="ctr" rtl="0">
              <a:lnSpc>
                <a:spcPct val="100000"/>
              </a:lnSpc>
              <a:spcBef>
                <a:spcPts val="0"/>
              </a:spcBef>
              <a:spcAft>
                <a:spcPts val="0"/>
              </a:spcAft>
              <a:buClr>
                <a:schemeClr val="dk1"/>
              </a:buClr>
              <a:buSzPts val="4800"/>
              <a:buFont typeface="Crimson Text"/>
              <a:buNone/>
              <a:defRPr sz="4800" b="0" i="1" u="none" strike="noStrike" cap="none">
                <a:solidFill>
                  <a:schemeClr val="dk1"/>
                </a:solidFill>
                <a:latin typeface="Crimson Text"/>
                <a:ea typeface="Crimson Text"/>
                <a:cs typeface="Crimson Text"/>
                <a:sym typeface="Crimson Text"/>
              </a:defRPr>
            </a:lvl3pPr>
            <a:lvl4pPr marR="0" lvl="3" algn="ctr" rtl="0">
              <a:lnSpc>
                <a:spcPct val="100000"/>
              </a:lnSpc>
              <a:spcBef>
                <a:spcPts val="0"/>
              </a:spcBef>
              <a:spcAft>
                <a:spcPts val="0"/>
              </a:spcAft>
              <a:buClr>
                <a:schemeClr val="dk1"/>
              </a:buClr>
              <a:buSzPts val="4800"/>
              <a:buFont typeface="Crimson Text"/>
              <a:buNone/>
              <a:defRPr sz="4800" b="0" i="1" u="none" strike="noStrike" cap="none">
                <a:solidFill>
                  <a:schemeClr val="dk1"/>
                </a:solidFill>
                <a:latin typeface="Crimson Text"/>
                <a:ea typeface="Crimson Text"/>
                <a:cs typeface="Crimson Text"/>
                <a:sym typeface="Crimson Text"/>
              </a:defRPr>
            </a:lvl4pPr>
            <a:lvl5pPr marR="0" lvl="4" algn="ctr" rtl="0">
              <a:lnSpc>
                <a:spcPct val="100000"/>
              </a:lnSpc>
              <a:spcBef>
                <a:spcPts val="0"/>
              </a:spcBef>
              <a:spcAft>
                <a:spcPts val="0"/>
              </a:spcAft>
              <a:buClr>
                <a:schemeClr val="dk1"/>
              </a:buClr>
              <a:buSzPts val="4800"/>
              <a:buFont typeface="Crimson Text"/>
              <a:buNone/>
              <a:defRPr sz="4800" b="0" i="1" u="none" strike="noStrike" cap="none">
                <a:solidFill>
                  <a:schemeClr val="dk1"/>
                </a:solidFill>
                <a:latin typeface="Crimson Text"/>
                <a:ea typeface="Crimson Text"/>
                <a:cs typeface="Crimson Text"/>
                <a:sym typeface="Crimson Text"/>
              </a:defRPr>
            </a:lvl5pPr>
            <a:lvl6pPr marR="0" lvl="5" algn="ctr" rtl="0">
              <a:lnSpc>
                <a:spcPct val="100000"/>
              </a:lnSpc>
              <a:spcBef>
                <a:spcPts val="0"/>
              </a:spcBef>
              <a:spcAft>
                <a:spcPts val="0"/>
              </a:spcAft>
              <a:buClr>
                <a:schemeClr val="dk1"/>
              </a:buClr>
              <a:buSzPts val="4800"/>
              <a:buFont typeface="Crimson Text"/>
              <a:buNone/>
              <a:defRPr sz="4800" b="0" i="1" u="none" strike="noStrike" cap="none">
                <a:solidFill>
                  <a:schemeClr val="dk1"/>
                </a:solidFill>
                <a:latin typeface="Crimson Text"/>
                <a:ea typeface="Crimson Text"/>
                <a:cs typeface="Crimson Text"/>
                <a:sym typeface="Crimson Text"/>
              </a:defRPr>
            </a:lvl6pPr>
            <a:lvl7pPr marR="0" lvl="6" algn="ctr" rtl="0">
              <a:lnSpc>
                <a:spcPct val="100000"/>
              </a:lnSpc>
              <a:spcBef>
                <a:spcPts val="0"/>
              </a:spcBef>
              <a:spcAft>
                <a:spcPts val="0"/>
              </a:spcAft>
              <a:buClr>
                <a:schemeClr val="dk1"/>
              </a:buClr>
              <a:buSzPts val="4800"/>
              <a:buFont typeface="Crimson Text"/>
              <a:buNone/>
              <a:defRPr sz="4800" b="0" i="1" u="none" strike="noStrike" cap="none">
                <a:solidFill>
                  <a:schemeClr val="dk1"/>
                </a:solidFill>
                <a:latin typeface="Crimson Text"/>
                <a:ea typeface="Crimson Text"/>
                <a:cs typeface="Crimson Text"/>
                <a:sym typeface="Crimson Text"/>
              </a:defRPr>
            </a:lvl7pPr>
            <a:lvl8pPr marR="0" lvl="7" algn="ctr" rtl="0">
              <a:lnSpc>
                <a:spcPct val="100000"/>
              </a:lnSpc>
              <a:spcBef>
                <a:spcPts val="0"/>
              </a:spcBef>
              <a:spcAft>
                <a:spcPts val="0"/>
              </a:spcAft>
              <a:buClr>
                <a:schemeClr val="dk1"/>
              </a:buClr>
              <a:buSzPts val="4800"/>
              <a:buFont typeface="Crimson Text"/>
              <a:buNone/>
              <a:defRPr sz="4800" b="0" i="1" u="none" strike="noStrike" cap="none">
                <a:solidFill>
                  <a:schemeClr val="dk1"/>
                </a:solidFill>
                <a:latin typeface="Crimson Text"/>
                <a:ea typeface="Crimson Text"/>
                <a:cs typeface="Crimson Text"/>
                <a:sym typeface="Crimson Text"/>
              </a:defRPr>
            </a:lvl8pPr>
            <a:lvl9pPr marR="0" lvl="8" algn="ctr" rtl="0">
              <a:lnSpc>
                <a:spcPct val="100000"/>
              </a:lnSpc>
              <a:spcBef>
                <a:spcPts val="0"/>
              </a:spcBef>
              <a:spcAft>
                <a:spcPts val="0"/>
              </a:spcAft>
              <a:buClr>
                <a:schemeClr val="dk1"/>
              </a:buClr>
              <a:buSzPts val="4800"/>
              <a:buFont typeface="Crimson Text"/>
              <a:buNone/>
              <a:defRPr sz="4800" b="0" i="1" u="none" strike="noStrike" cap="none">
                <a:solidFill>
                  <a:schemeClr val="dk1"/>
                </a:solidFill>
                <a:latin typeface="Crimson Text"/>
                <a:ea typeface="Crimson Text"/>
                <a:cs typeface="Crimson Text"/>
                <a:sym typeface="Crimson Text"/>
              </a:defRPr>
            </a:lvl9pPr>
          </a:lstStyle>
          <a:p>
            <a:pPr algn="l"/>
            <a:r>
              <a:rPr lang="en-US" dirty="0"/>
              <a:t>Analytic Process</a:t>
            </a:r>
          </a:p>
        </p:txBody>
      </p:sp>
      <p:sp>
        <p:nvSpPr>
          <p:cNvPr id="7" name="Rectangle 1">
            <a:extLst>
              <a:ext uri="{FF2B5EF4-FFF2-40B4-BE49-F238E27FC236}">
                <a16:creationId xmlns:a16="http://schemas.microsoft.com/office/drawing/2014/main" id="{20301EF9-8081-1039-7674-48B522C1A648}"/>
              </a:ext>
            </a:extLst>
          </p:cNvPr>
          <p:cNvSpPr>
            <a:spLocks noChangeArrowheads="1"/>
          </p:cNvSpPr>
          <p:nvPr/>
        </p:nvSpPr>
        <p:spPr bwMode="auto">
          <a:xfrm>
            <a:off x="406429" y="998945"/>
            <a:ext cx="3259880" cy="352878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50000"/>
              </a:lnSpc>
              <a:spcBef>
                <a:spcPct val="0"/>
              </a:spcBef>
              <a:spcAft>
                <a:spcPct val="0"/>
              </a:spcAft>
              <a:buClrTx/>
              <a:buSzTx/>
              <a:tabLst/>
            </a:pPr>
            <a:r>
              <a:rPr kumimoji="0" lang="en-US" altLang="en-US" sz="1000" b="1" i="0" u="none" strike="noStrike" cap="none" normalizeH="0" baseline="0" dirty="0">
                <a:ln>
                  <a:noFill/>
                </a:ln>
                <a:solidFill>
                  <a:schemeClr val="tx1"/>
                </a:solidFill>
                <a:effectLst/>
                <a:latin typeface="Montserrat" pitchFamily="2" charset="0"/>
              </a:rPr>
              <a:t>1. Data Wrangling</a:t>
            </a:r>
            <a:r>
              <a:rPr lang="en-US" altLang="en-US" sz="1000" dirty="0">
                <a:solidFill>
                  <a:schemeClr val="tx1"/>
                </a:solidFill>
                <a:latin typeface="Montserrat" pitchFamily="2" charset="0"/>
              </a:rPr>
              <a:t>: </a:t>
            </a:r>
            <a:r>
              <a:rPr kumimoji="0" lang="en-US" altLang="en-US" sz="1000" b="0" i="0" u="none" strike="noStrike" cap="none" normalizeH="0" baseline="0" dirty="0">
                <a:ln>
                  <a:noFill/>
                </a:ln>
                <a:solidFill>
                  <a:schemeClr val="tx1"/>
                </a:solidFill>
                <a:effectLst/>
                <a:latin typeface="Montserrat" pitchFamily="2" charset="0"/>
              </a:rPr>
              <a:t>Explored and cleaned the datasets for analysis.</a:t>
            </a:r>
          </a:p>
          <a:p>
            <a:pPr marL="0" marR="0" lvl="0" indent="0" algn="l" defTabSz="914400" rtl="0" eaLnBrk="0" fontAlgn="base" latinLnBrk="0" hangingPunct="0">
              <a:lnSpc>
                <a:spcPct val="150000"/>
              </a:lnSpc>
              <a:spcBef>
                <a:spcPct val="0"/>
              </a:spcBef>
              <a:spcAft>
                <a:spcPct val="0"/>
              </a:spcAft>
              <a:buClrTx/>
              <a:buSzTx/>
              <a:tabLst/>
            </a:pPr>
            <a:r>
              <a:rPr kumimoji="0" lang="en-US" altLang="en-US" sz="1000" b="1" i="0" u="none" strike="noStrike" cap="none" normalizeH="0" baseline="0" dirty="0">
                <a:ln>
                  <a:noFill/>
                </a:ln>
                <a:solidFill>
                  <a:schemeClr val="tx1"/>
                </a:solidFill>
                <a:effectLst/>
                <a:latin typeface="Montserrat" pitchFamily="2" charset="0"/>
              </a:rPr>
              <a:t>2. Data Merging</a:t>
            </a:r>
            <a:r>
              <a:rPr lang="en-US" altLang="en-US" sz="1000" dirty="0">
                <a:solidFill>
                  <a:schemeClr val="tx1"/>
                </a:solidFill>
                <a:latin typeface="Montserrat" pitchFamily="2" charset="0"/>
              </a:rPr>
              <a:t>: </a:t>
            </a:r>
            <a:r>
              <a:rPr kumimoji="0" lang="en-US" altLang="en-US" sz="1000" b="0" i="0" u="none" strike="noStrike" cap="none" normalizeH="0" baseline="0" dirty="0">
                <a:ln>
                  <a:noFill/>
                </a:ln>
                <a:solidFill>
                  <a:schemeClr val="tx1"/>
                </a:solidFill>
                <a:effectLst/>
                <a:latin typeface="Montserrat" pitchFamily="2" charset="0"/>
              </a:rPr>
              <a:t>Merged multiple datasets into a unified dataset using the merge function.</a:t>
            </a:r>
          </a:p>
          <a:p>
            <a:pPr marL="0" marR="0" lvl="0" indent="0" algn="l" defTabSz="914400" rtl="0" eaLnBrk="0" fontAlgn="base" latinLnBrk="0" hangingPunct="0">
              <a:lnSpc>
                <a:spcPct val="150000"/>
              </a:lnSpc>
              <a:spcBef>
                <a:spcPct val="0"/>
              </a:spcBef>
              <a:spcAft>
                <a:spcPct val="0"/>
              </a:spcAft>
              <a:buClrTx/>
              <a:buSzTx/>
              <a:tabLst/>
            </a:pPr>
            <a:r>
              <a:rPr kumimoji="0" lang="en-US" altLang="en-US" sz="1000" b="1" i="0" u="none" strike="noStrike" cap="none" normalizeH="0" baseline="0" dirty="0">
                <a:ln>
                  <a:noFill/>
                </a:ln>
                <a:solidFill>
                  <a:schemeClr val="tx1"/>
                </a:solidFill>
                <a:effectLst/>
                <a:latin typeface="Montserrat" pitchFamily="2" charset="0"/>
              </a:rPr>
              <a:t>3. Deriving Variables: </a:t>
            </a:r>
            <a:r>
              <a:rPr kumimoji="0" lang="en-US" altLang="en-US" sz="1000" b="0" i="0" u="none" strike="noStrike" cap="none" normalizeH="0" baseline="0" dirty="0">
                <a:ln>
                  <a:noFill/>
                </a:ln>
                <a:solidFill>
                  <a:schemeClr val="tx1"/>
                </a:solidFill>
                <a:effectLst/>
                <a:latin typeface="Montserrat" pitchFamily="2" charset="0"/>
              </a:rPr>
              <a:t>Created new variables through if-statements and for-loops.</a:t>
            </a:r>
          </a:p>
          <a:p>
            <a:pPr marL="0" marR="0" lvl="0" indent="0" algn="l" defTabSz="914400" rtl="0" eaLnBrk="0" fontAlgn="base" latinLnBrk="0" hangingPunct="0">
              <a:lnSpc>
                <a:spcPct val="150000"/>
              </a:lnSpc>
              <a:spcBef>
                <a:spcPct val="0"/>
              </a:spcBef>
              <a:spcAft>
                <a:spcPct val="0"/>
              </a:spcAft>
              <a:buClrTx/>
              <a:buSzTx/>
              <a:tabLst/>
            </a:pPr>
            <a:r>
              <a:rPr kumimoji="0" lang="en-US" altLang="en-US" sz="1000" b="1" i="0" u="none" strike="noStrike" cap="none" normalizeH="0" baseline="0" dirty="0">
                <a:ln>
                  <a:noFill/>
                </a:ln>
                <a:solidFill>
                  <a:schemeClr val="tx1"/>
                </a:solidFill>
                <a:effectLst/>
                <a:latin typeface="Montserrat" pitchFamily="2" charset="0"/>
              </a:rPr>
              <a:t>4. Grouping and Aggregating Data:</a:t>
            </a:r>
            <a:br>
              <a:rPr kumimoji="0" lang="en-US" altLang="en-US" sz="1000" b="0" i="0" u="none" strike="noStrike" cap="none" normalizeH="0" baseline="0" dirty="0">
                <a:ln>
                  <a:noFill/>
                </a:ln>
                <a:solidFill>
                  <a:schemeClr val="tx1"/>
                </a:solidFill>
                <a:effectLst/>
                <a:latin typeface="Montserrat" pitchFamily="2" charset="0"/>
              </a:rPr>
            </a:br>
            <a:r>
              <a:rPr kumimoji="0" lang="en-US" altLang="en-US" sz="1000" b="0" i="0" u="none" strike="noStrike" cap="none" normalizeH="0" baseline="0" dirty="0">
                <a:ln>
                  <a:noFill/>
                </a:ln>
                <a:solidFill>
                  <a:schemeClr val="tx1"/>
                </a:solidFill>
                <a:effectLst/>
                <a:latin typeface="Montserrat" pitchFamily="2" charset="0"/>
              </a:rPr>
              <a:t>Grouped the data using the </a:t>
            </a:r>
            <a:r>
              <a:rPr kumimoji="0" lang="en-US" altLang="en-US" sz="1000" b="0" i="0" u="none" strike="noStrike" cap="none" normalizeH="0" baseline="0" dirty="0" err="1">
                <a:ln>
                  <a:noFill/>
                </a:ln>
                <a:solidFill>
                  <a:schemeClr val="tx1"/>
                </a:solidFill>
                <a:effectLst/>
                <a:latin typeface="Montserrat" pitchFamily="2" charset="0"/>
              </a:rPr>
              <a:t>groupby</a:t>
            </a:r>
            <a:r>
              <a:rPr kumimoji="0" lang="en-US" altLang="en-US" sz="1000" b="0" i="0" u="none" strike="noStrike" cap="none" normalizeH="0" baseline="0" dirty="0">
                <a:ln>
                  <a:noFill/>
                </a:ln>
                <a:solidFill>
                  <a:schemeClr val="tx1"/>
                </a:solidFill>
                <a:effectLst/>
                <a:latin typeface="Montserrat" pitchFamily="2" charset="0"/>
              </a:rPr>
              <a:t> function and performed aggregations with </a:t>
            </a:r>
            <a:r>
              <a:rPr kumimoji="0" lang="en-US" altLang="en-US" sz="1000" b="0" i="0" u="none" strike="noStrike" cap="none" normalizeH="0" baseline="0" dirty="0" err="1">
                <a:ln>
                  <a:noFill/>
                </a:ln>
                <a:solidFill>
                  <a:schemeClr val="tx1"/>
                </a:solidFill>
                <a:effectLst/>
                <a:latin typeface="Montserrat" pitchFamily="2" charset="0"/>
              </a:rPr>
              <a:t>agg</a:t>
            </a:r>
            <a:r>
              <a:rPr kumimoji="0" lang="en-US" altLang="en-US" sz="1000" b="0" i="0" u="none" strike="noStrike" cap="none" normalizeH="0" baseline="0" dirty="0">
                <a:ln>
                  <a:noFill/>
                </a:ln>
                <a:solidFill>
                  <a:schemeClr val="tx1"/>
                </a:solidFill>
                <a:effectLst/>
                <a:latin typeface="Montserrat" pitchFamily="2" charset="0"/>
              </a:rPr>
              <a:t>, transform, and loc functions.</a:t>
            </a:r>
          </a:p>
          <a:p>
            <a:pPr marL="0" marR="0" lvl="0" indent="0" algn="l" defTabSz="914400" rtl="0" eaLnBrk="0" fontAlgn="base" latinLnBrk="0" hangingPunct="0">
              <a:lnSpc>
                <a:spcPct val="150000"/>
              </a:lnSpc>
              <a:spcBef>
                <a:spcPct val="0"/>
              </a:spcBef>
              <a:spcAft>
                <a:spcPct val="0"/>
              </a:spcAft>
              <a:buClrTx/>
              <a:buSzTx/>
              <a:tabLst/>
            </a:pPr>
            <a:r>
              <a:rPr kumimoji="0" lang="en-US" altLang="en-US" sz="1000" b="1" i="0" u="none" strike="noStrike" cap="none" normalizeH="0" baseline="0" dirty="0">
                <a:ln>
                  <a:noFill/>
                </a:ln>
                <a:solidFill>
                  <a:schemeClr val="tx1"/>
                </a:solidFill>
                <a:effectLst/>
                <a:latin typeface="Montserrat" pitchFamily="2" charset="0"/>
              </a:rPr>
              <a:t>5. Visualization:</a:t>
            </a:r>
            <a:r>
              <a:rPr lang="en-US" altLang="en-US" sz="1000" dirty="0">
                <a:solidFill>
                  <a:schemeClr val="tx1"/>
                </a:solidFill>
                <a:latin typeface="Montserrat" pitchFamily="2" charset="0"/>
              </a:rPr>
              <a:t> </a:t>
            </a:r>
            <a:r>
              <a:rPr kumimoji="0" lang="en-US" altLang="en-US" sz="1000" b="0" i="0" u="none" strike="noStrike" cap="none" normalizeH="0" baseline="0" dirty="0">
                <a:ln>
                  <a:noFill/>
                </a:ln>
                <a:solidFill>
                  <a:schemeClr val="tx1"/>
                </a:solidFill>
                <a:effectLst/>
                <a:latin typeface="Montserrat" pitchFamily="2" charset="0"/>
              </a:rPr>
              <a:t>Developed bar, line, and bubble charts using Python for data visualization.</a:t>
            </a:r>
          </a:p>
          <a:p>
            <a:pPr marL="0" marR="0" lvl="0" indent="0" algn="l" defTabSz="914400" rtl="0" eaLnBrk="0" fontAlgn="base" latinLnBrk="0" hangingPunct="0">
              <a:lnSpc>
                <a:spcPct val="150000"/>
              </a:lnSpc>
              <a:spcBef>
                <a:spcPct val="0"/>
              </a:spcBef>
              <a:spcAft>
                <a:spcPct val="0"/>
              </a:spcAft>
              <a:buClrTx/>
              <a:buSzTx/>
              <a:tabLst/>
            </a:pPr>
            <a:r>
              <a:rPr kumimoji="0" lang="en-US" altLang="en-US" sz="1000" b="1" i="0" u="none" strike="noStrike" cap="none" normalizeH="0" baseline="0" dirty="0">
                <a:ln>
                  <a:noFill/>
                </a:ln>
                <a:solidFill>
                  <a:schemeClr val="tx1"/>
                </a:solidFill>
                <a:effectLst/>
                <a:latin typeface="Montserrat" pitchFamily="2" charset="0"/>
              </a:rPr>
              <a:t>6. Report Writing: </a:t>
            </a:r>
            <a:r>
              <a:rPr kumimoji="0" lang="en-US" altLang="en-US" sz="1000" b="0" i="0" u="none" strike="noStrike" cap="none" normalizeH="0" baseline="0" dirty="0">
                <a:ln>
                  <a:noFill/>
                </a:ln>
                <a:solidFill>
                  <a:schemeClr val="tx1"/>
                </a:solidFill>
                <a:effectLst/>
                <a:latin typeface="Montserrat" pitchFamily="2" charset="0"/>
              </a:rPr>
              <a:t>Compiled an Excel report summarizing results and key insights.</a:t>
            </a:r>
          </a:p>
        </p:txBody>
      </p:sp>
      <p:sp>
        <p:nvSpPr>
          <p:cNvPr id="8" name="Content Placeholder 2">
            <a:extLst>
              <a:ext uri="{FF2B5EF4-FFF2-40B4-BE49-F238E27FC236}">
                <a16:creationId xmlns:a16="http://schemas.microsoft.com/office/drawing/2014/main" id="{B7A86A5C-FD46-FF0B-4AA0-30FB0104B537}"/>
              </a:ext>
            </a:extLst>
          </p:cNvPr>
          <p:cNvSpPr txBox="1">
            <a:spLocks/>
          </p:cNvSpPr>
          <p:nvPr/>
        </p:nvSpPr>
        <p:spPr>
          <a:xfrm>
            <a:off x="3861217" y="3718012"/>
            <a:ext cx="4972593" cy="924243"/>
          </a:xfrm>
          <a:prstGeom prst="rect">
            <a:avLst/>
          </a:prstGeom>
        </p:spPr>
        <p:txBody>
          <a:bodyPr vert="horz" lIns="109728" tIns="109728" rIns="109728" bIns="91440" rtlCol="0" anchor="t">
            <a:noAutofit/>
          </a:bodyPr>
          <a:lstStyle>
            <a:lvl1pPr marL="0" indent="0" algn="ctr" defTabSz="914400" rtl="0" eaLnBrk="1" latinLnBrk="0" hangingPunct="1">
              <a:lnSpc>
                <a:spcPct val="140000"/>
              </a:lnSpc>
              <a:spcBef>
                <a:spcPts val="930"/>
              </a:spcBef>
              <a:buFont typeface="Corbel" panose="020B0503020204020204" pitchFamily="34" charset="0"/>
              <a:buNone/>
              <a:defRPr sz="1800" b="1" kern="1200" spc="150" baseline="0">
                <a:solidFill>
                  <a:schemeClr val="tx1">
                    <a:lumMod val="75000"/>
                    <a:lumOff val="25000"/>
                  </a:schemeClr>
                </a:solidFill>
                <a:latin typeface="+mn-lt"/>
                <a:ea typeface="+mn-ea"/>
                <a:cs typeface="+mn-cs"/>
              </a:defRPr>
            </a:lvl1pPr>
            <a:lvl2pPr marL="0" indent="0" algn="l" defTabSz="914400" rtl="0" eaLnBrk="1" latinLnBrk="0" hangingPunct="1">
              <a:lnSpc>
                <a:spcPct val="140000"/>
              </a:lnSpc>
              <a:spcBef>
                <a:spcPts val="930"/>
              </a:spcBef>
              <a:buFont typeface="Corbel" panose="020B0503020204020204" pitchFamily="34" charset="0"/>
              <a:buNone/>
              <a:defRPr sz="1600" kern="1200" spc="150" baseline="0">
                <a:solidFill>
                  <a:schemeClr val="tx1">
                    <a:lumMod val="75000"/>
                    <a:lumOff val="25000"/>
                  </a:schemeClr>
                </a:solidFill>
                <a:latin typeface="+mn-lt"/>
                <a:ea typeface="+mn-ea"/>
                <a:cs typeface="+mn-cs"/>
              </a:defRPr>
            </a:lvl2pPr>
            <a:lvl3pPr marL="0" indent="-320040" algn="l" defTabSz="914400" rtl="0" eaLnBrk="1" latinLnBrk="0" hangingPunct="1">
              <a:lnSpc>
                <a:spcPct val="140000"/>
              </a:lnSpc>
              <a:spcBef>
                <a:spcPts val="930"/>
              </a:spcBef>
              <a:buFont typeface="Corbel" panose="020B0503020204020204" pitchFamily="34" charset="0"/>
              <a:buChar char="–"/>
              <a:defRPr sz="1400" i="1" kern="1200" spc="150" baseline="0">
                <a:solidFill>
                  <a:schemeClr val="tx1">
                    <a:lumMod val="75000"/>
                    <a:lumOff val="25000"/>
                  </a:schemeClr>
                </a:solidFill>
                <a:latin typeface="+mn-lt"/>
                <a:ea typeface="+mn-ea"/>
                <a:cs typeface="+mn-cs"/>
              </a:defRPr>
            </a:lvl3pPr>
            <a:lvl4pPr marL="0" indent="-320040" algn="l" defTabSz="914400" rtl="0" eaLnBrk="1" latinLnBrk="0" hangingPunct="1">
              <a:lnSpc>
                <a:spcPct val="140000"/>
              </a:lnSpc>
              <a:spcBef>
                <a:spcPts val="930"/>
              </a:spcBef>
              <a:buFont typeface="Corbel" panose="020B0503020204020204" pitchFamily="34" charset="0"/>
              <a:buChar char="–"/>
              <a:defRPr sz="1400" kern="1200" spc="150" baseline="0">
                <a:solidFill>
                  <a:schemeClr val="tx1">
                    <a:lumMod val="75000"/>
                    <a:lumOff val="25000"/>
                  </a:schemeClr>
                </a:solidFill>
                <a:latin typeface="+mn-lt"/>
                <a:ea typeface="+mn-ea"/>
                <a:cs typeface="+mn-cs"/>
              </a:defRPr>
            </a:lvl4pPr>
            <a:lvl5pPr marL="0" indent="-320040" algn="l" defTabSz="914400" rtl="0" eaLnBrk="1" latinLnBrk="0" hangingPunct="1">
              <a:lnSpc>
                <a:spcPct val="140000"/>
              </a:lnSpc>
              <a:spcBef>
                <a:spcPts val="930"/>
              </a:spcBef>
              <a:buFont typeface="Corbel" panose="020B0503020204020204" pitchFamily="34" charset="0"/>
              <a:buChar char="–"/>
              <a:defRPr sz="1400" i="1" kern="1200" spc="150" baseline="0">
                <a:solidFill>
                  <a:schemeClr val="tx1">
                    <a:lumMod val="75000"/>
                    <a:lumOff val="25000"/>
                  </a:schemeClr>
                </a:solidFill>
                <a:latin typeface="+mn-lt"/>
                <a:ea typeface="+mn-ea"/>
                <a:cs typeface="+mn-cs"/>
              </a:defRPr>
            </a:lvl5pPr>
            <a:lvl6pPr marL="1920240" indent="-320040" algn="l" defTabSz="914400" rtl="0" eaLnBrk="1" latinLnBrk="0" hangingPunct="1">
              <a:lnSpc>
                <a:spcPct val="111000"/>
              </a:lnSpc>
              <a:spcBef>
                <a:spcPts val="930"/>
              </a:spcBef>
              <a:buFont typeface="Corbel" panose="020B0503020204020204" pitchFamily="34" charset="0"/>
              <a:buChar char="–"/>
              <a:defRPr sz="1400" kern="1200">
                <a:solidFill>
                  <a:schemeClr val="accent1">
                    <a:lumMod val="75000"/>
                  </a:schemeClr>
                </a:solidFill>
                <a:latin typeface="+mn-lt"/>
                <a:ea typeface="+mn-ea"/>
                <a:cs typeface="+mn-cs"/>
              </a:defRPr>
            </a:lvl6pPr>
            <a:lvl7pPr marL="2240280" indent="-320040" algn="l" defTabSz="914400" rtl="0" eaLnBrk="1" latinLnBrk="0" hangingPunct="1">
              <a:lnSpc>
                <a:spcPct val="111000"/>
              </a:lnSpc>
              <a:spcBef>
                <a:spcPts val="930"/>
              </a:spcBef>
              <a:buFont typeface="Corbel" panose="020B0503020204020204" pitchFamily="34" charset="0"/>
              <a:buChar char="–"/>
              <a:defRPr sz="1400" i="1" kern="1200">
                <a:solidFill>
                  <a:schemeClr val="accent1">
                    <a:lumMod val="75000"/>
                  </a:schemeClr>
                </a:solidFill>
                <a:latin typeface="+mn-lt"/>
                <a:ea typeface="+mn-ea"/>
                <a:cs typeface="+mn-cs"/>
              </a:defRPr>
            </a:lvl7pPr>
            <a:lvl8pPr marL="2560320" indent="-320040" algn="l" defTabSz="914400" rtl="0" eaLnBrk="1" latinLnBrk="0" hangingPunct="1">
              <a:lnSpc>
                <a:spcPct val="111000"/>
              </a:lnSpc>
              <a:spcBef>
                <a:spcPts val="930"/>
              </a:spcBef>
              <a:buFont typeface="Corbel" panose="020B0503020204020204" pitchFamily="34" charset="0"/>
              <a:buChar char="–"/>
              <a:defRPr sz="1400" kern="1200">
                <a:solidFill>
                  <a:schemeClr val="accent1">
                    <a:lumMod val="75000"/>
                  </a:schemeClr>
                </a:solidFill>
                <a:latin typeface="+mn-lt"/>
                <a:ea typeface="+mn-ea"/>
                <a:cs typeface="+mn-cs"/>
              </a:defRPr>
            </a:lvl8pPr>
            <a:lvl9pPr marL="2880360" indent="-320040" algn="l" defTabSz="914400" rtl="0" eaLnBrk="1" latinLnBrk="0" hangingPunct="1">
              <a:lnSpc>
                <a:spcPct val="111000"/>
              </a:lnSpc>
              <a:spcBef>
                <a:spcPts val="930"/>
              </a:spcBef>
              <a:buFont typeface="Corbel" panose="020B0503020204020204" pitchFamily="34" charset="0"/>
              <a:buChar char="–"/>
              <a:defRPr sz="1400" i="1" kern="1200">
                <a:solidFill>
                  <a:schemeClr val="accent1">
                    <a:lumMod val="75000"/>
                  </a:schemeClr>
                </a:solidFill>
                <a:latin typeface="+mn-lt"/>
                <a:ea typeface="+mn-ea"/>
                <a:cs typeface="+mn-cs"/>
              </a:defRPr>
            </a:lvl9pPr>
          </a:lstStyle>
          <a:p>
            <a:pPr>
              <a:lnSpc>
                <a:spcPct val="150000"/>
              </a:lnSpc>
            </a:pPr>
            <a:r>
              <a:rPr lang="en-US" sz="1000" dirty="0">
                <a:solidFill>
                  <a:schemeClr val="tx1"/>
                </a:solidFill>
                <a:latin typeface="Montserrat" pitchFamily="2" charset="0"/>
              </a:rPr>
              <a:t>Summary of consistency checks</a:t>
            </a:r>
            <a:r>
              <a:rPr lang="en-US" sz="1000" b="0" dirty="0">
                <a:solidFill>
                  <a:schemeClr val="tx1"/>
                </a:solidFill>
                <a:latin typeface="Montserrat" pitchFamily="2" charset="0"/>
              </a:rPr>
              <a:t>, which is part of the process </a:t>
            </a:r>
            <a:r>
              <a:rPr lang="en-US" sz="1000" dirty="0">
                <a:solidFill>
                  <a:schemeClr val="tx1"/>
                </a:solidFill>
                <a:latin typeface="Montserrat" pitchFamily="2" charset="0"/>
              </a:rPr>
              <a:t>performed in Python</a:t>
            </a:r>
            <a:r>
              <a:rPr lang="en-US" sz="1000" b="0" dirty="0">
                <a:solidFill>
                  <a:schemeClr val="tx1"/>
                </a:solidFill>
                <a:latin typeface="Montserrat" pitchFamily="2" charset="0"/>
              </a:rPr>
              <a:t>. This step ensures that the data follows expected rules and patterns. </a:t>
            </a:r>
            <a:endParaRPr lang="en-US" sz="1000" b="0" dirty="0">
              <a:solidFill>
                <a:schemeClr val="tx1"/>
              </a:solidFill>
              <a:effectLst/>
              <a:latin typeface="Montserrat" pitchFamily="2" charset="0"/>
            </a:endParaRPr>
          </a:p>
        </p:txBody>
      </p:sp>
    </p:spTree>
    <p:extLst>
      <p:ext uri="{BB962C8B-B14F-4D97-AF65-F5344CB8AC3E}">
        <p14:creationId xmlns:p14="http://schemas.microsoft.com/office/powerpoint/2010/main" val="225587372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558">
          <a:extLst>
            <a:ext uri="{FF2B5EF4-FFF2-40B4-BE49-F238E27FC236}">
              <a16:creationId xmlns:a16="http://schemas.microsoft.com/office/drawing/2014/main" id="{3E9F3C7E-4FC9-44BB-853B-CEFF419B11CD}"/>
            </a:ext>
          </a:extLst>
        </p:cNvPr>
        <p:cNvGrpSpPr/>
        <p:nvPr/>
      </p:nvGrpSpPr>
      <p:grpSpPr>
        <a:xfrm>
          <a:off x="0" y="0"/>
          <a:ext cx="0" cy="0"/>
          <a:chOff x="0" y="0"/>
          <a:chExt cx="0" cy="0"/>
        </a:xfrm>
      </p:grpSpPr>
      <p:sp>
        <p:nvSpPr>
          <p:cNvPr id="8" name="Google Shape;540;p64">
            <a:extLst>
              <a:ext uri="{FF2B5EF4-FFF2-40B4-BE49-F238E27FC236}">
                <a16:creationId xmlns:a16="http://schemas.microsoft.com/office/drawing/2014/main" id="{C8E917A8-0958-4D65-3C25-411DF884E280}"/>
              </a:ext>
            </a:extLst>
          </p:cNvPr>
          <p:cNvSpPr txBox="1">
            <a:spLocks/>
          </p:cNvSpPr>
          <p:nvPr/>
        </p:nvSpPr>
        <p:spPr>
          <a:xfrm>
            <a:off x="928500" y="355649"/>
            <a:ext cx="4323000" cy="497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4800"/>
              <a:buFont typeface="Vidaloka"/>
              <a:buNone/>
              <a:defRPr sz="3000" b="0" i="0" u="none" strike="noStrike" cap="none">
                <a:solidFill>
                  <a:schemeClr val="dk1"/>
                </a:solidFill>
                <a:latin typeface="Vidaloka"/>
                <a:ea typeface="Vidaloka"/>
                <a:cs typeface="Vidaloka"/>
                <a:sym typeface="Vidaloka"/>
              </a:defRPr>
            </a:lvl1pPr>
            <a:lvl2pPr marR="0" lvl="1" algn="ctr" rtl="0">
              <a:lnSpc>
                <a:spcPct val="100000"/>
              </a:lnSpc>
              <a:spcBef>
                <a:spcPts val="0"/>
              </a:spcBef>
              <a:spcAft>
                <a:spcPts val="0"/>
              </a:spcAft>
              <a:buClr>
                <a:schemeClr val="dk1"/>
              </a:buClr>
              <a:buSzPts val="4800"/>
              <a:buFont typeface="Crimson Text"/>
              <a:buNone/>
              <a:defRPr sz="4800" b="0" i="1" u="none" strike="noStrike" cap="none">
                <a:solidFill>
                  <a:schemeClr val="dk1"/>
                </a:solidFill>
                <a:latin typeface="Crimson Text"/>
                <a:ea typeface="Crimson Text"/>
                <a:cs typeface="Crimson Text"/>
                <a:sym typeface="Crimson Text"/>
              </a:defRPr>
            </a:lvl2pPr>
            <a:lvl3pPr marR="0" lvl="2" algn="ctr" rtl="0">
              <a:lnSpc>
                <a:spcPct val="100000"/>
              </a:lnSpc>
              <a:spcBef>
                <a:spcPts val="0"/>
              </a:spcBef>
              <a:spcAft>
                <a:spcPts val="0"/>
              </a:spcAft>
              <a:buClr>
                <a:schemeClr val="dk1"/>
              </a:buClr>
              <a:buSzPts val="4800"/>
              <a:buFont typeface="Crimson Text"/>
              <a:buNone/>
              <a:defRPr sz="4800" b="0" i="1" u="none" strike="noStrike" cap="none">
                <a:solidFill>
                  <a:schemeClr val="dk1"/>
                </a:solidFill>
                <a:latin typeface="Crimson Text"/>
                <a:ea typeface="Crimson Text"/>
                <a:cs typeface="Crimson Text"/>
                <a:sym typeface="Crimson Text"/>
              </a:defRPr>
            </a:lvl3pPr>
            <a:lvl4pPr marR="0" lvl="3" algn="ctr" rtl="0">
              <a:lnSpc>
                <a:spcPct val="100000"/>
              </a:lnSpc>
              <a:spcBef>
                <a:spcPts val="0"/>
              </a:spcBef>
              <a:spcAft>
                <a:spcPts val="0"/>
              </a:spcAft>
              <a:buClr>
                <a:schemeClr val="dk1"/>
              </a:buClr>
              <a:buSzPts val="4800"/>
              <a:buFont typeface="Crimson Text"/>
              <a:buNone/>
              <a:defRPr sz="4800" b="0" i="1" u="none" strike="noStrike" cap="none">
                <a:solidFill>
                  <a:schemeClr val="dk1"/>
                </a:solidFill>
                <a:latin typeface="Crimson Text"/>
                <a:ea typeface="Crimson Text"/>
                <a:cs typeface="Crimson Text"/>
                <a:sym typeface="Crimson Text"/>
              </a:defRPr>
            </a:lvl4pPr>
            <a:lvl5pPr marR="0" lvl="4" algn="ctr" rtl="0">
              <a:lnSpc>
                <a:spcPct val="100000"/>
              </a:lnSpc>
              <a:spcBef>
                <a:spcPts val="0"/>
              </a:spcBef>
              <a:spcAft>
                <a:spcPts val="0"/>
              </a:spcAft>
              <a:buClr>
                <a:schemeClr val="dk1"/>
              </a:buClr>
              <a:buSzPts val="4800"/>
              <a:buFont typeface="Crimson Text"/>
              <a:buNone/>
              <a:defRPr sz="4800" b="0" i="1" u="none" strike="noStrike" cap="none">
                <a:solidFill>
                  <a:schemeClr val="dk1"/>
                </a:solidFill>
                <a:latin typeface="Crimson Text"/>
                <a:ea typeface="Crimson Text"/>
                <a:cs typeface="Crimson Text"/>
                <a:sym typeface="Crimson Text"/>
              </a:defRPr>
            </a:lvl5pPr>
            <a:lvl6pPr marR="0" lvl="5" algn="ctr" rtl="0">
              <a:lnSpc>
                <a:spcPct val="100000"/>
              </a:lnSpc>
              <a:spcBef>
                <a:spcPts val="0"/>
              </a:spcBef>
              <a:spcAft>
                <a:spcPts val="0"/>
              </a:spcAft>
              <a:buClr>
                <a:schemeClr val="dk1"/>
              </a:buClr>
              <a:buSzPts val="4800"/>
              <a:buFont typeface="Crimson Text"/>
              <a:buNone/>
              <a:defRPr sz="4800" b="0" i="1" u="none" strike="noStrike" cap="none">
                <a:solidFill>
                  <a:schemeClr val="dk1"/>
                </a:solidFill>
                <a:latin typeface="Crimson Text"/>
                <a:ea typeface="Crimson Text"/>
                <a:cs typeface="Crimson Text"/>
                <a:sym typeface="Crimson Text"/>
              </a:defRPr>
            </a:lvl6pPr>
            <a:lvl7pPr marR="0" lvl="6" algn="ctr" rtl="0">
              <a:lnSpc>
                <a:spcPct val="100000"/>
              </a:lnSpc>
              <a:spcBef>
                <a:spcPts val="0"/>
              </a:spcBef>
              <a:spcAft>
                <a:spcPts val="0"/>
              </a:spcAft>
              <a:buClr>
                <a:schemeClr val="dk1"/>
              </a:buClr>
              <a:buSzPts val="4800"/>
              <a:buFont typeface="Crimson Text"/>
              <a:buNone/>
              <a:defRPr sz="4800" b="0" i="1" u="none" strike="noStrike" cap="none">
                <a:solidFill>
                  <a:schemeClr val="dk1"/>
                </a:solidFill>
                <a:latin typeface="Crimson Text"/>
                <a:ea typeface="Crimson Text"/>
                <a:cs typeface="Crimson Text"/>
                <a:sym typeface="Crimson Text"/>
              </a:defRPr>
            </a:lvl7pPr>
            <a:lvl8pPr marR="0" lvl="7" algn="ctr" rtl="0">
              <a:lnSpc>
                <a:spcPct val="100000"/>
              </a:lnSpc>
              <a:spcBef>
                <a:spcPts val="0"/>
              </a:spcBef>
              <a:spcAft>
                <a:spcPts val="0"/>
              </a:spcAft>
              <a:buClr>
                <a:schemeClr val="dk1"/>
              </a:buClr>
              <a:buSzPts val="4800"/>
              <a:buFont typeface="Crimson Text"/>
              <a:buNone/>
              <a:defRPr sz="4800" b="0" i="1" u="none" strike="noStrike" cap="none">
                <a:solidFill>
                  <a:schemeClr val="dk1"/>
                </a:solidFill>
                <a:latin typeface="Crimson Text"/>
                <a:ea typeface="Crimson Text"/>
                <a:cs typeface="Crimson Text"/>
                <a:sym typeface="Crimson Text"/>
              </a:defRPr>
            </a:lvl8pPr>
            <a:lvl9pPr marR="0" lvl="8" algn="ctr" rtl="0">
              <a:lnSpc>
                <a:spcPct val="100000"/>
              </a:lnSpc>
              <a:spcBef>
                <a:spcPts val="0"/>
              </a:spcBef>
              <a:spcAft>
                <a:spcPts val="0"/>
              </a:spcAft>
              <a:buClr>
                <a:schemeClr val="dk1"/>
              </a:buClr>
              <a:buSzPts val="4800"/>
              <a:buFont typeface="Crimson Text"/>
              <a:buNone/>
              <a:defRPr sz="4800" b="0" i="1" u="none" strike="noStrike" cap="none">
                <a:solidFill>
                  <a:schemeClr val="dk1"/>
                </a:solidFill>
                <a:latin typeface="Crimson Text"/>
                <a:ea typeface="Crimson Text"/>
                <a:cs typeface="Crimson Text"/>
                <a:sym typeface="Crimson Text"/>
              </a:defRPr>
            </a:lvl9pPr>
          </a:lstStyle>
          <a:p>
            <a:pPr algn="l"/>
            <a:r>
              <a:rPr lang="en-US" dirty="0"/>
              <a:t>Result and Insights</a:t>
            </a:r>
          </a:p>
        </p:txBody>
      </p:sp>
      <p:sp>
        <p:nvSpPr>
          <p:cNvPr id="4" name="Content Placeholder 2">
            <a:extLst>
              <a:ext uri="{FF2B5EF4-FFF2-40B4-BE49-F238E27FC236}">
                <a16:creationId xmlns:a16="http://schemas.microsoft.com/office/drawing/2014/main" id="{C8E0A4E9-6600-7C1F-9EF8-E07F172847E0}"/>
              </a:ext>
            </a:extLst>
          </p:cNvPr>
          <p:cNvSpPr txBox="1">
            <a:spLocks/>
          </p:cNvSpPr>
          <p:nvPr/>
        </p:nvSpPr>
        <p:spPr>
          <a:xfrm>
            <a:off x="216817" y="3586424"/>
            <a:ext cx="3608123" cy="1201427"/>
          </a:xfrm>
          <a:prstGeom prst="rect">
            <a:avLst/>
          </a:prstGeom>
        </p:spPr>
        <p:txBody>
          <a:bodyPr vert="horz" lIns="109728" tIns="109728" rIns="109728" bIns="91440" rtlCol="0" anchor="t">
            <a:noAutofit/>
          </a:bodyPr>
          <a:lstStyle>
            <a:lvl1pPr marL="0" indent="0" algn="ctr" defTabSz="914400" rtl="0" eaLnBrk="1" latinLnBrk="0" hangingPunct="1">
              <a:lnSpc>
                <a:spcPct val="140000"/>
              </a:lnSpc>
              <a:spcBef>
                <a:spcPts val="930"/>
              </a:spcBef>
              <a:buFont typeface="Corbel" panose="020B0503020204020204" pitchFamily="34" charset="0"/>
              <a:buNone/>
              <a:defRPr sz="1800" b="1" kern="1200" spc="150" baseline="0">
                <a:solidFill>
                  <a:schemeClr val="tx1">
                    <a:lumMod val="75000"/>
                    <a:lumOff val="25000"/>
                  </a:schemeClr>
                </a:solidFill>
                <a:latin typeface="+mn-lt"/>
                <a:ea typeface="+mn-ea"/>
                <a:cs typeface="+mn-cs"/>
              </a:defRPr>
            </a:lvl1pPr>
            <a:lvl2pPr marL="0" indent="0" algn="l" defTabSz="914400" rtl="0" eaLnBrk="1" latinLnBrk="0" hangingPunct="1">
              <a:lnSpc>
                <a:spcPct val="140000"/>
              </a:lnSpc>
              <a:spcBef>
                <a:spcPts val="930"/>
              </a:spcBef>
              <a:buFont typeface="Corbel" panose="020B0503020204020204" pitchFamily="34" charset="0"/>
              <a:buNone/>
              <a:defRPr sz="1600" kern="1200" spc="150" baseline="0">
                <a:solidFill>
                  <a:schemeClr val="tx1">
                    <a:lumMod val="75000"/>
                    <a:lumOff val="25000"/>
                  </a:schemeClr>
                </a:solidFill>
                <a:latin typeface="+mn-lt"/>
                <a:ea typeface="+mn-ea"/>
                <a:cs typeface="+mn-cs"/>
              </a:defRPr>
            </a:lvl2pPr>
            <a:lvl3pPr marL="0" indent="-320040" algn="l" defTabSz="914400" rtl="0" eaLnBrk="1" latinLnBrk="0" hangingPunct="1">
              <a:lnSpc>
                <a:spcPct val="140000"/>
              </a:lnSpc>
              <a:spcBef>
                <a:spcPts val="930"/>
              </a:spcBef>
              <a:buFont typeface="Corbel" panose="020B0503020204020204" pitchFamily="34" charset="0"/>
              <a:buChar char="–"/>
              <a:defRPr sz="1400" i="1" kern="1200" spc="150" baseline="0">
                <a:solidFill>
                  <a:schemeClr val="tx1">
                    <a:lumMod val="75000"/>
                    <a:lumOff val="25000"/>
                  </a:schemeClr>
                </a:solidFill>
                <a:latin typeface="+mn-lt"/>
                <a:ea typeface="+mn-ea"/>
                <a:cs typeface="+mn-cs"/>
              </a:defRPr>
            </a:lvl3pPr>
            <a:lvl4pPr marL="0" indent="-320040" algn="l" defTabSz="914400" rtl="0" eaLnBrk="1" latinLnBrk="0" hangingPunct="1">
              <a:lnSpc>
                <a:spcPct val="140000"/>
              </a:lnSpc>
              <a:spcBef>
                <a:spcPts val="930"/>
              </a:spcBef>
              <a:buFont typeface="Corbel" panose="020B0503020204020204" pitchFamily="34" charset="0"/>
              <a:buChar char="–"/>
              <a:defRPr sz="1400" kern="1200" spc="150" baseline="0">
                <a:solidFill>
                  <a:schemeClr val="tx1">
                    <a:lumMod val="75000"/>
                    <a:lumOff val="25000"/>
                  </a:schemeClr>
                </a:solidFill>
                <a:latin typeface="+mn-lt"/>
                <a:ea typeface="+mn-ea"/>
                <a:cs typeface="+mn-cs"/>
              </a:defRPr>
            </a:lvl4pPr>
            <a:lvl5pPr marL="0" indent="-320040" algn="l" defTabSz="914400" rtl="0" eaLnBrk="1" latinLnBrk="0" hangingPunct="1">
              <a:lnSpc>
                <a:spcPct val="140000"/>
              </a:lnSpc>
              <a:spcBef>
                <a:spcPts val="930"/>
              </a:spcBef>
              <a:buFont typeface="Corbel" panose="020B0503020204020204" pitchFamily="34" charset="0"/>
              <a:buChar char="–"/>
              <a:defRPr sz="1400" i="1" kern="1200" spc="150" baseline="0">
                <a:solidFill>
                  <a:schemeClr val="tx1">
                    <a:lumMod val="75000"/>
                    <a:lumOff val="25000"/>
                  </a:schemeClr>
                </a:solidFill>
                <a:latin typeface="+mn-lt"/>
                <a:ea typeface="+mn-ea"/>
                <a:cs typeface="+mn-cs"/>
              </a:defRPr>
            </a:lvl5pPr>
            <a:lvl6pPr marL="1920240" indent="-320040" algn="l" defTabSz="914400" rtl="0" eaLnBrk="1" latinLnBrk="0" hangingPunct="1">
              <a:lnSpc>
                <a:spcPct val="111000"/>
              </a:lnSpc>
              <a:spcBef>
                <a:spcPts val="930"/>
              </a:spcBef>
              <a:buFont typeface="Corbel" panose="020B0503020204020204" pitchFamily="34" charset="0"/>
              <a:buChar char="–"/>
              <a:defRPr sz="1400" kern="1200">
                <a:solidFill>
                  <a:schemeClr val="accent1">
                    <a:lumMod val="75000"/>
                  </a:schemeClr>
                </a:solidFill>
                <a:latin typeface="+mn-lt"/>
                <a:ea typeface="+mn-ea"/>
                <a:cs typeface="+mn-cs"/>
              </a:defRPr>
            </a:lvl6pPr>
            <a:lvl7pPr marL="2240280" indent="-320040" algn="l" defTabSz="914400" rtl="0" eaLnBrk="1" latinLnBrk="0" hangingPunct="1">
              <a:lnSpc>
                <a:spcPct val="111000"/>
              </a:lnSpc>
              <a:spcBef>
                <a:spcPts val="930"/>
              </a:spcBef>
              <a:buFont typeface="Corbel" panose="020B0503020204020204" pitchFamily="34" charset="0"/>
              <a:buChar char="–"/>
              <a:defRPr sz="1400" i="1" kern="1200">
                <a:solidFill>
                  <a:schemeClr val="accent1">
                    <a:lumMod val="75000"/>
                  </a:schemeClr>
                </a:solidFill>
                <a:latin typeface="+mn-lt"/>
                <a:ea typeface="+mn-ea"/>
                <a:cs typeface="+mn-cs"/>
              </a:defRPr>
            </a:lvl7pPr>
            <a:lvl8pPr marL="2560320" indent="-320040" algn="l" defTabSz="914400" rtl="0" eaLnBrk="1" latinLnBrk="0" hangingPunct="1">
              <a:lnSpc>
                <a:spcPct val="111000"/>
              </a:lnSpc>
              <a:spcBef>
                <a:spcPts val="930"/>
              </a:spcBef>
              <a:buFont typeface="Corbel" panose="020B0503020204020204" pitchFamily="34" charset="0"/>
              <a:buChar char="–"/>
              <a:defRPr sz="1400" kern="1200">
                <a:solidFill>
                  <a:schemeClr val="accent1">
                    <a:lumMod val="75000"/>
                  </a:schemeClr>
                </a:solidFill>
                <a:latin typeface="+mn-lt"/>
                <a:ea typeface="+mn-ea"/>
                <a:cs typeface="+mn-cs"/>
              </a:defRPr>
            </a:lvl8pPr>
            <a:lvl9pPr marL="2880360" indent="-320040" algn="l" defTabSz="914400" rtl="0" eaLnBrk="1" latinLnBrk="0" hangingPunct="1">
              <a:lnSpc>
                <a:spcPct val="111000"/>
              </a:lnSpc>
              <a:spcBef>
                <a:spcPts val="930"/>
              </a:spcBef>
              <a:buFont typeface="Corbel" panose="020B0503020204020204" pitchFamily="34" charset="0"/>
              <a:buChar char="–"/>
              <a:defRPr sz="1400" i="1" kern="1200">
                <a:solidFill>
                  <a:schemeClr val="accent1">
                    <a:lumMod val="75000"/>
                  </a:schemeClr>
                </a:solidFill>
                <a:latin typeface="+mn-lt"/>
                <a:ea typeface="+mn-ea"/>
                <a:cs typeface="+mn-cs"/>
              </a:defRPr>
            </a:lvl9pPr>
          </a:lstStyle>
          <a:p>
            <a:pPr>
              <a:lnSpc>
                <a:spcPts val="1800"/>
              </a:lnSpc>
            </a:pPr>
            <a:r>
              <a:rPr lang="en-US" sz="1000" b="0" dirty="0">
                <a:solidFill>
                  <a:schemeClr val="tx1"/>
                </a:solidFill>
                <a:latin typeface="Montserrat" pitchFamily="2" charset="0"/>
              </a:rPr>
              <a:t>The scatterplot indicates that individuals aged 40 and above are more likely to earn higher incomes, particularly between $40,000 and $60,000.</a:t>
            </a:r>
            <a:endParaRPr lang="en-US" sz="1000" b="0" dirty="0">
              <a:solidFill>
                <a:schemeClr val="tx1"/>
              </a:solidFill>
              <a:effectLst/>
              <a:latin typeface="Montserrat" pitchFamily="2" charset="0"/>
            </a:endParaRPr>
          </a:p>
        </p:txBody>
      </p:sp>
      <p:pic>
        <p:nvPicPr>
          <p:cNvPr id="5" name="Picture 4" descr="A graph of blue dots&#10;&#10;Description automatically generated">
            <a:extLst>
              <a:ext uri="{FF2B5EF4-FFF2-40B4-BE49-F238E27FC236}">
                <a16:creationId xmlns:a16="http://schemas.microsoft.com/office/drawing/2014/main" id="{C9B2D32B-8747-DF92-359B-AE2E00EF651F}"/>
              </a:ext>
            </a:extLst>
          </p:cNvPr>
          <p:cNvPicPr>
            <a:picLocks noChangeAspect="1"/>
          </p:cNvPicPr>
          <p:nvPr/>
        </p:nvPicPr>
        <p:blipFill>
          <a:blip r:embed="rId3"/>
          <a:stretch>
            <a:fillRect/>
          </a:stretch>
        </p:blipFill>
        <p:spPr>
          <a:xfrm>
            <a:off x="674003" y="1395888"/>
            <a:ext cx="2839648" cy="2129737"/>
          </a:xfrm>
          <a:prstGeom prst="rect">
            <a:avLst/>
          </a:prstGeom>
          <a:ln w="19050">
            <a:solidFill>
              <a:schemeClr val="accent1">
                <a:shade val="15000"/>
              </a:schemeClr>
            </a:solidFill>
          </a:ln>
        </p:spPr>
      </p:pic>
      <p:pic>
        <p:nvPicPr>
          <p:cNvPr id="7" name="Picture 6">
            <a:extLst>
              <a:ext uri="{FF2B5EF4-FFF2-40B4-BE49-F238E27FC236}">
                <a16:creationId xmlns:a16="http://schemas.microsoft.com/office/drawing/2014/main" id="{430177F6-29F7-8464-CB53-BF8AAF938CF8}"/>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937684" y="1630612"/>
            <a:ext cx="2384294" cy="1763037"/>
          </a:xfrm>
          <a:prstGeom prst="rect">
            <a:avLst/>
          </a:prstGeom>
          <a:ln w="19050">
            <a:solidFill>
              <a:schemeClr val="accent1">
                <a:shade val="15000"/>
              </a:schemeClr>
            </a:solidFill>
          </a:ln>
        </p:spPr>
      </p:pic>
      <p:pic>
        <p:nvPicPr>
          <p:cNvPr id="9" name="Picture 8">
            <a:extLst>
              <a:ext uri="{FF2B5EF4-FFF2-40B4-BE49-F238E27FC236}">
                <a16:creationId xmlns:a16="http://schemas.microsoft.com/office/drawing/2014/main" id="{D99D2258-261A-2E44-C7BE-83599966F8A1}"/>
              </a:ext>
            </a:extLst>
          </p:cNvPr>
          <p:cNvPicPr>
            <a:picLocks noChangeAspect="1"/>
          </p:cNvPicPr>
          <p:nvPr/>
        </p:nvPicPr>
        <p:blipFill>
          <a:blip r:embed="rId5"/>
          <a:stretch>
            <a:fillRect/>
          </a:stretch>
        </p:blipFill>
        <p:spPr>
          <a:xfrm>
            <a:off x="6484636" y="1630613"/>
            <a:ext cx="2424036" cy="1763036"/>
          </a:xfrm>
          <a:prstGeom prst="rect">
            <a:avLst/>
          </a:prstGeom>
          <a:ln w="19050">
            <a:solidFill>
              <a:schemeClr val="accent1">
                <a:shade val="15000"/>
              </a:schemeClr>
            </a:solidFill>
          </a:ln>
        </p:spPr>
      </p:pic>
      <p:sp>
        <p:nvSpPr>
          <p:cNvPr id="17" name="TextBox 16">
            <a:extLst>
              <a:ext uri="{FF2B5EF4-FFF2-40B4-BE49-F238E27FC236}">
                <a16:creationId xmlns:a16="http://schemas.microsoft.com/office/drawing/2014/main" id="{8B11BDCF-AEED-7578-C4A5-F2AE6450642F}"/>
              </a:ext>
            </a:extLst>
          </p:cNvPr>
          <p:cNvSpPr txBox="1"/>
          <p:nvPr/>
        </p:nvSpPr>
        <p:spPr>
          <a:xfrm>
            <a:off x="4044099" y="3688763"/>
            <a:ext cx="4807669" cy="989630"/>
          </a:xfrm>
          <a:prstGeom prst="rect">
            <a:avLst/>
          </a:prstGeom>
          <a:noFill/>
        </p:spPr>
        <p:txBody>
          <a:bodyPr wrap="square">
            <a:spAutoFit/>
          </a:bodyPr>
          <a:lstStyle/>
          <a:p>
            <a:pPr algn="ctr">
              <a:lnSpc>
                <a:spcPct val="150000"/>
              </a:lnSpc>
            </a:pPr>
            <a:r>
              <a:rPr lang="en-US" sz="1000" kern="1200" spc="150" dirty="0">
                <a:solidFill>
                  <a:schemeClr val="tx1"/>
                </a:solidFill>
                <a:latin typeface="Montserrat" pitchFamily="2" charset="0"/>
                <a:ea typeface="+mn-ea"/>
                <a:cs typeface="+mn-cs"/>
              </a:rPr>
              <a:t>The charts show that prices are higher between 5 and 8 hours. Additionally, the error bands suggest that prices are statistically more likely to fall within the higher range at hour 5 than at other times.</a:t>
            </a:r>
          </a:p>
        </p:txBody>
      </p:sp>
    </p:spTree>
    <p:extLst>
      <p:ext uri="{BB962C8B-B14F-4D97-AF65-F5344CB8AC3E}">
        <p14:creationId xmlns:p14="http://schemas.microsoft.com/office/powerpoint/2010/main" val="3829913195"/>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558">
          <a:extLst>
            <a:ext uri="{FF2B5EF4-FFF2-40B4-BE49-F238E27FC236}">
              <a16:creationId xmlns:a16="http://schemas.microsoft.com/office/drawing/2014/main" id="{D360F0D6-960D-E66D-1B19-B2E0114524D1}"/>
            </a:ext>
          </a:extLst>
        </p:cNvPr>
        <p:cNvGrpSpPr/>
        <p:nvPr/>
      </p:nvGrpSpPr>
      <p:grpSpPr>
        <a:xfrm>
          <a:off x="0" y="0"/>
          <a:ext cx="0" cy="0"/>
          <a:chOff x="0" y="0"/>
          <a:chExt cx="0" cy="0"/>
        </a:xfrm>
      </p:grpSpPr>
      <p:sp>
        <p:nvSpPr>
          <p:cNvPr id="8" name="Google Shape;540;p64">
            <a:extLst>
              <a:ext uri="{FF2B5EF4-FFF2-40B4-BE49-F238E27FC236}">
                <a16:creationId xmlns:a16="http://schemas.microsoft.com/office/drawing/2014/main" id="{38D0B95D-2AB0-EE47-F876-B8E2F1D2B63F}"/>
              </a:ext>
            </a:extLst>
          </p:cNvPr>
          <p:cNvSpPr txBox="1">
            <a:spLocks/>
          </p:cNvSpPr>
          <p:nvPr/>
        </p:nvSpPr>
        <p:spPr>
          <a:xfrm>
            <a:off x="928500" y="355649"/>
            <a:ext cx="4323000" cy="497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4800"/>
              <a:buFont typeface="Vidaloka"/>
              <a:buNone/>
              <a:defRPr sz="3000" b="0" i="0" u="none" strike="noStrike" cap="none">
                <a:solidFill>
                  <a:schemeClr val="dk1"/>
                </a:solidFill>
                <a:latin typeface="Vidaloka"/>
                <a:ea typeface="Vidaloka"/>
                <a:cs typeface="Vidaloka"/>
                <a:sym typeface="Vidaloka"/>
              </a:defRPr>
            </a:lvl1pPr>
            <a:lvl2pPr marR="0" lvl="1" algn="ctr" rtl="0">
              <a:lnSpc>
                <a:spcPct val="100000"/>
              </a:lnSpc>
              <a:spcBef>
                <a:spcPts val="0"/>
              </a:spcBef>
              <a:spcAft>
                <a:spcPts val="0"/>
              </a:spcAft>
              <a:buClr>
                <a:schemeClr val="dk1"/>
              </a:buClr>
              <a:buSzPts val="4800"/>
              <a:buFont typeface="Crimson Text"/>
              <a:buNone/>
              <a:defRPr sz="4800" b="0" i="1" u="none" strike="noStrike" cap="none">
                <a:solidFill>
                  <a:schemeClr val="dk1"/>
                </a:solidFill>
                <a:latin typeface="Crimson Text"/>
                <a:ea typeface="Crimson Text"/>
                <a:cs typeface="Crimson Text"/>
                <a:sym typeface="Crimson Text"/>
              </a:defRPr>
            </a:lvl2pPr>
            <a:lvl3pPr marR="0" lvl="2" algn="ctr" rtl="0">
              <a:lnSpc>
                <a:spcPct val="100000"/>
              </a:lnSpc>
              <a:spcBef>
                <a:spcPts val="0"/>
              </a:spcBef>
              <a:spcAft>
                <a:spcPts val="0"/>
              </a:spcAft>
              <a:buClr>
                <a:schemeClr val="dk1"/>
              </a:buClr>
              <a:buSzPts val="4800"/>
              <a:buFont typeface="Crimson Text"/>
              <a:buNone/>
              <a:defRPr sz="4800" b="0" i="1" u="none" strike="noStrike" cap="none">
                <a:solidFill>
                  <a:schemeClr val="dk1"/>
                </a:solidFill>
                <a:latin typeface="Crimson Text"/>
                <a:ea typeface="Crimson Text"/>
                <a:cs typeface="Crimson Text"/>
                <a:sym typeface="Crimson Text"/>
              </a:defRPr>
            </a:lvl3pPr>
            <a:lvl4pPr marR="0" lvl="3" algn="ctr" rtl="0">
              <a:lnSpc>
                <a:spcPct val="100000"/>
              </a:lnSpc>
              <a:spcBef>
                <a:spcPts val="0"/>
              </a:spcBef>
              <a:spcAft>
                <a:spcPts val="0"/>
              </a:spcAft>
              <a:buClr>
                <a:schemeClr val="dk1"/>
              </a:buClr>
              <a:buSzPts val="4800"/>
              <a:buFont typeface="Crimson Text"/>
              <a:buNone/>
              <a:defRPr sz="4800" b="0" i="1" u="none" strike="noStrike" cap="none">
                <a:solidFill>
                  <a:schemeClr val="dk1"/>
                </a:solidFill>
                <a:latin typeface="Crimson Text"/>
                <a:ea typeface="Crimson Text"/>
                <a:cs typeface="Crimson Text"/>
                <a:sym typeface="Crimson Text"/>
              </a:defRPr>
            </a:lvl4pPr>
            <a:lvl5pPr marR="0" lvl="4" algn="ctr" rtl="0">
              <a:lnSpc>
                <a:spcPct val="100000"/>
              </a:lnSpc>
              <a:spcBef>
                <a:spcPts val="0"/>
              </a:spcBef>
              <a:spcAft>
                <a:spcPts val="0"/>
              </a:spcAft>
              <a:buClr>
                <a:schemeClr val="dk1"/>
              </a:buClr>
              <a:buSzPts val="4800"/>
              <a:buFont typeface="Crimson Text"/>
              <a:buNone/>
              <a:defRPr sz="4800" b="0" i="1" u="none" strike="noStrike" cap="none">
                <a:solidFill>
                  <a:schemeClr val="dk1"/>
                </a:solidFill>
                <a:latin typeface="Crimson Text"/>
                <a:ea typeface="Crimson Text"/>
                <a:cs typeface="Crimson Text"/>
                <a:sym typeface="Crimson Text"/>
              </a:defRPr>
            </a:lvl5pPr>
            <a:lvl6pPr marR="0" lvl="5" algn="ctr" rtl="0">
              <a:lnSpc>
                <a:spcPct val="100000"/>
              </a:lnSpc>
              <a:spcBef>
                <a:spcPts val="0"/>
              </a:spcBef>
              <a:spcAft>
                <a:spcPts val="0"/>
              </a:spcAft>
              <a:buClr>
                <a:schemeClr val="dk1"/>
              </a:buClr>
              <a:buSzPts val="4800"/>
              <a:buFont typeface="Crimson Text"/>
              <a:buNone/>
              <a:defRPr sz="4800" b="0" i="1" u="none" strike="noStrike" cap="none">
                <a:solidFill>
                  <a:schemeClr val="dk1"/>
                </a:solidFill>
                <a:latin typeface="Crimson Text"/>
                <a:ea typeface="Crimson Text"/>
                <a:cs typeface="Crimson Text"/>
                <a:sym typeface="Crimson Text"/>
              </a:defRPr>
            </a:lvl6pPr>
            <a:lvl7pPr marR="0" lvl="6" algn="ctr" rtl="0">
              <a:lnSpc>
                <a:spcPct val="100000"/>
              </a:lnSpc>
              <a:spcBef>
                <a:spcPts val="0"/>
              </a:spcBef>
              <a:spcAft>
                <a:spcPts val="0"/>
              </a:spcAft>
              <a:buClr>
                <a:schemeClr val="dk1"/>
              </a:buClr>
              <a:buSzPts val="4800"/>
              <a:buFont typeface="Crimson Text"/>
              <a:buNone/>
              <a:defRPr sz="4800" b="0" i="1" u="none" strike="noStrike" cap="none">
                <a:solidFill>
                  <a:schemeClr val="dk1"/>
                </a:solidFill>
                <a:latin typeface="Crimson Text"/>
                <a:ea typeface="Crimson Text"/>
                <a:cs typeface="Crimson Text"/>
                <a:sym typeface="Crimson Text"/>
              </a:defRPr>
            </a:lvl7pPr>
            <a:lvl8pPr marR="0" lvl="7" algn="ctr" rtl="0">
              <a:lnSpc>
                <a:spcPct val="100000"/>
              </a:lnSpc>
              <a:spcBef>
                <a:spcPts val="0"/>
              </a:spcBef>
              <a:spcAft>
                <a:spcPts val="0"/>
              </a:spcAft>
              <a:buClr>
                <a:schemeClr val="dk1"/>
              </a:buClr>
              <a:buSzPts val="4800"/>
              <a:buFont typeface="Crimson Text"/>
              <a:buNone/>
              <a:defRPr sz="4800" b="0" i="1" u="none" strike="noStrike" cap="none">
                <a:solidFill>
                  <a:schemeClr val="dk1"/>
                </a:solidFill>
                <a:latin typeface="Crimson Text"/>
                <a:ea typeface="Crimson Text"/>
                <a:cs typeface="Crimson Text"/>
                <a:sym typeface="Crimson Text"/>
              </a:defRPr>
            </a:lvl8pPr>
            <a:lvl9pPr marR="0" lvl="8" algn="ctr" rtl="0">
              <a:lnSpc>
                <a:spcPct val="100000"/>
              </a:lnSpc>
              <a:spcBef>
                <a:spcPts val="0"/>
              </a:spcBef>
              <a:spcAft>
                <a:spcPts val="0"/>
              </a:spcAft>
              <a:buClr>
                <a:schemeClr val="dk1"/>
              </a:buClr>
              <a:buSzPts val="4800"/>
              <a:buFont typeface="Crimson Text"/>
              <a:buNone/>
              <a:defRPr sz="4800" b="0" i="1" u="none" strike="noStrike" cap="none">
                <a:solidFill>
                  <a:schemeClr val="dk1"/>
                </a:solidFill>
                <a:latin typeface="Crimson Text"/>
                <a:ea typeface="Crimson Text"/>
                <a:cs typeface="Crimson Text"/>
                <a:sym typeface="Crimson Text"/>
              </a:defRPr>
            </a:lvl9pPr>
          </a:lstStyle>
          <a:p>
            <a:pPr algn="l"/>
            <a:r>
              <a:rPr lang="en-US" dirty="0"/>
              <a:t>Result and Insights</a:t>
            </a:r>
          </a:p>
        </p:txBody>
      </p:sp>
      <p:sp>
        <p:nvSpPr>
          <p:cNvPr id="4" name="Content Placeholder 2">
            <a:extLst>
              <a:ext uri="{FF2B5EF4-FFF2-40B4-BE49-F238E27FC236}">
                <a16:creationId xmlns:a16="http://schemas.microsoft.com/office/drawing/2014/main" id="{8C4D7F6D-66B1-0AF2-CD13-8BFAF3D1363A}"/>
              </a:ext>
            </a:extLst>
          </p:cNvPr>
          <p:cNvSpPr txBox="1">
            <a:spLocks/>
          </p:cNvSpPr>
          <p:nvPr/>
        </p:nvSpPr>
        <p:spPr>
          <a:xfrm>
            <a:off x="408008" y="3768645"/>
            <a:ext cx="8327983" cy="1201427"/>
          </a:xfrm>
          <a:prstGeom prst="rect">
            <a:avLst/>
          </a:prstGeom>
        </p:spPr>
        <p:txBody>
          <a:bodyPr vert="horz" lIns="109728" tIns="109728" rIns="109728" bIns="91440" rtlCol="0" anchor="t">
            <a:noAutofit/>
          </a:bodyPr>
          <a:lstStyle>
            <a:lvl1pPr marL="0" indent="0" algn="ctr" defTabSz="914400" rtl="0" eaLnBrk="1" latinLnBrk="0" hangingPunct="1">
              <a:lnSpc>
                <a:spcPct val="140000"/>
              </a:lnSpc>
              <a:spcBef>
                <a:spcPts val="930"/>
              </a:spcBef>
              <a:buFont typeface="Corbel" panose="020B0503020204020204" pitchFamily="34" charset="0"/>
              <a:buNone/>
              <a:defRPr sz="1800" b="1" kern="1200" spc="150" baseline="0">
                <a:solidFill>
                  <a:schemeClr val="tx1">
                    <a:lumMod val="75000"/>
                    <a:lumOff val="25000"/>
                  </a:schemeClr>
                </a:solidFill>
                <a:latin typeface="+mn-lt"/>
                <a:ea typeface="+mn-ea"/>
                <a:cs typeface="+mn-cs"/>
              </a:defRPr>
            </a:lvl1pPr>
            <a:lvl2pPr marL="0" indent="0" algn="l" defTabSz="914400" rtl="0" eaLnBrk="1" latinLnBrk="0" hangingPunct="1">
              <a:lnSpc>
                <a:spcPct val="140000"/>
              </a:lnSpc>
              <a:spcBef>
                <a:spcPts val="930"/>
              </a:spcBef>
              <a:buFont typeface="Corbel" panose="020B0503020204020204" pitchFamily="34" charset="0"/>
              <a:buNone/>
              <a:defRPr sz="1600" kern="1200" spc="150" baseline="0">
                <a:solidFill>
                  <a:schemeClr val="tx1">
                    <a:lumMod val="75000"/>
                    <a:lumOff val="25000"/>
                  </a:schemeClr>
                </a:solidFill>
                <a:latin typeface="+mn-lt"/>
                <a:ea typeface="+mn-ea"/>
                <a:cs typeface="+mn-cs"/>
              </a:defRPr>
            </a:lvl2pPr>
            <a:lvl3pPr marL="0" indent="-320040" algn="l" defTabSz="914400" rtl="0" eaLnBrk="1" latinLnBrk="0" hangingPunct="1">
              <a:lnSpc>
                <a:spcPct val="140000"/>
              </a:lnSpc>
              <a:spcBef>
                <a:spcPts val="930"/>
              </a:spcBef>
              <a:buFont typeface="Corbel" panose="020B0503020204020204" pitchFamily="34" charset="0"/>
              <a:buChar char="–"/>
              <a:defRPr sz="1400" i="1" kern="1200" spc="150" baseline="0">
                <a:solidFill>
                  <a:schemeClr val="tx1">
                    <a:lumMod val="75000"/>
                    <a:lumOff val="25000"/>
                  </a:schemeClr>
                </a:solidFill>
                <a:latin typeface="+mn-lt"/>
                <a:ea typeface="+mn-ea"/>
                <a:cs typeface="+mn-cs"/>
              </a:defRPr>
            </a:lvl3pPr>
            <a:lvl4pPr marL="0" indent="-320040" algn="l" defTabSz="914400" rtl="0" eaLnBrk="1" latinLnBrk="0" hangingPunct="1">
              <a:lnSpc>
                <a:spcPct val="140000"/>
              </a:lnSpc>
              <a:spcBef>
                <a:spcPts val="930"/>
              </a:spcBef>
              <a:buFont typeface="Corbel" panose="020B0503020204020204" pitchFamily="34" charset="0"/>
              <a:buChar char="–"/>
              <a:defRPr sz="1400" kern="1200" spc="150" baseline="0">
                <a:solidFill>
                  <a:schemeClr val="tx1">
                    <a:lumMod val="75000"/>
                    <a:lumOff val="25000"/>
                  </a:schemeClr>
                </a:solidFill>
                <a:latin typeface="+mn-lt"/>
                <a:ea typeface="+mn-ea"/>
                <a:cs typeface="+mn-cs"/>
              </a:defRPr>
            </a:lvl4pPr>
            <a:lvl5pPr marL="0" indent="-320040" algn="l" defTabSz="914400" rtl="0" eaLnBrk="1" latinLnBrk="0" hangingPunct="1">
              <a:lnSpc>
                <a:spcPct val="140000"/>
              </a:lnSpc>
              <a:spcBef>
                <a:spcPts val="930"/>
              </a:spcBef>
              <a:buFont typeface="Corbel" panose="020B0503020204020204" pitchFamily="34" charset="0"/>
              <a:buChar char="–"/>
              <a:defRPr sz="1400" i="1" kern="1200" spc="150" baseline="0">
                <a:solidFill>
                  <a:schemeClr val="tx1">
                    <a:lumMod val="75000"/>
                    <a:lumOff val="25000"/>
                  </a:schemeClr>
                </a:solidFill>
                <a:latin typeface="+mn-lt"/>
                <a:ea typeface="+mn-ea"/>
                <a:cs typeface="+mn-cs"/>
              </a:defRPr>
            </a:lvl5pPr>
            <a:lvl6pPr marL="1920240" indent="-320040" algn="l" defTabSz="914400" rtl="0" eaLnBrk="1" latinLnBrk="0" hangingPunct="1">
              <a:lnSpc>
                <a:spcPct val="111000"/>
              </a:lnSpc>
              <a:spcBef>
                <a:spcPts val="930"/>
              </a:spcBef>
              <a:buFont typeface="Corbel" panose="020B0503020204020204" pitchFamily="34" charset="0"/>
              <a:buChar char="–"/>
              <a:defRPr sz="1400" kern="1200">
                <a:solidFill>
                  <a:schemeClr val="accent1">
                    <a:lumMod val="75000"/>
                  </a:schemeClr>
                </a:solidFill>
                <a:latin typeface="+mn-lt"/>
                <a:ea typeface="+mn-ea"/>
                <a:cs typeface="+mn-cs"/>
              </a:defRPr>
            </a:lvl6pPr>
            <a:lvl7pPr marL="2240280" indent="-320040" algn="l" defTabSz="914400" rtl="0" eaLnBrk="1" latinLnBrk="0" hangingPunct="1">
              <a:lnSpc>
                <a:spcPct val="111000"/>
              </a:lnSpc>
              <a:spcBef>
                <a:spcPts val="930"/>
              </a:spcBef>
              <a:buFont typeface="Corbel" panose="020B0503020204020204" pitchFamily="34" charset="0"/>
              <a:buChar char="–"/>
              <a:defRPr sz="1400" i="1" kern="1200">
                <a:solidFill>
                  <a:schemeClr val="accent1">
                    <a:lumMod val="75000"/>
                  </a:schemeClr>
                </a:solidFill>
                <a:latin typeface="+mn-lt"/>
                <a:ea typeface="+mn-ea"/>
                <a:cs typeface="+mn-cs"/>
              </a:defRPr>
            </a:lvl7pPr>
            <a:lvl8pPr marL="2560320" indent="-320040" algn="l" defTabSz="914400" rtl="0" eaLnBrk="1" latinLnBrk="0" hangingPunct="1">
              <a:lnSpc>
                <a:spcPct val="111000"/>
              </a:lnSpc>
              <a:spcBef>
                <a:spcPts val="930"/>
              </a:spcBef>
              <a:buFont typeface="Corbel" panose="020B0503020204020204" pitchFamily="34" charset="0"/>
              <a:buChar char="–"/>
              <a:defRPr sz="1400" kern="1200">
                <a:solidFill>
                  <a:schemeClr val="accent1">
                    <a:lumMod val="75000"/>
                  </a:schemeClr>
                </a:solidFill>
                <a:latin typeface="+mn-lt"/>
                <a:ea typeface="+mn-ea"/>
                <a:cs typeface="+mn-cs"/>
              </a:defRPr>
            </a:lvl8pPr>
            <a:lvl9pPr marL="2880360" indent="-320040" algn="l" defTabSz="914400" rtl="0" eaLnBrk="1" latinLnBrk="0" hangingPunct="1">
              <a:lnSpc>
                <a:spcPct val="111000"/>
              </a:lnSpc>
              <a:spcBef>
                <a:spcPts val="930"/>
              </a:spcBef>
              <a:buFont typeface="Corbel" panose="020B0503020204020204" pitchFamily="34" charset="0"/>
              <a:buChar char="–"/>
              <a:defRPr sz="1400" i="1" kern="1200">
                <a:solidFill>
                  <a:schemeClr val="accent1">
                    <a:lumMod val="75000"/>
                  </a:schemeClr>
                </a:solidFill>
                <a:latin typeface="+mn-lt"/>
                <a:ea typeface="+mn-ea"/>
                <a:cs typeface="+mn-cs"/>
              </a:defRPr>
            </a:lvl9pPr>
          </a:lstStyle>
          <a:p>
            <a:pPr>
              <a:lnSpc>
                <a:spcPts val="1800"/>
              </a:lnSpc>
            </a:pPr>
            <a:r>
              <a:rPr lang="en-US" sz="1000" b="0" dirty="0">
                <a:solidFill>
                  <a:schemeClr val="tx1"/>
                </a:solidFill>
                <a:latin typeface="Montserrat" pitchFamily="2" charset="0"/>
              </a:rPr>
              <a:t>The charts show that product from produce department contributes the highest frequency on this dataset followed by dairy eggs and snacks. The demographic in terms of department product shows that the Southern region has the most potential on purchasing items across all regions</a:t>
            </a:r>
            <a:endParaRPr lang="en-US" sz="1000" b="0" dirty="0">
              <a:solidFill>
                <a:schemeClr val="tx1"/>
              </a:solidFill>
              <a:effectLst/>
              <a:latin typeface="Montserrat" pitchFamily="2" charset="0"/>
            </a:endParaRPr>
          </a:p>
        </p:txBody>
      </p:sp>
      <p:pic>
        <p:nvPicPr>
          <p:cNvPr id="2" name="Picture 1">
            <a:extLst>
              <a:ext uri="{FF2B5EF4-FFF2-40B4-BE49-F238E27FC236}">
                <a16:creationId xmlns:a16="http://schemas.microsoft.com/office/drawing/2014/main" id="{E6E57DE1-9F3C-8EA8-4E4E-A11977CEFF6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894947" y="1181210"/>
            <a:ext cx="3353507" cy="2483406"/>
          </a:xfrm>
          <a:prstGeom prst="rect">
            <a:avLst/>
          </a:prstGeom>
        </p:spPr>
      </p:pic>
      <p:pic>
        <p:nvPicPr>
          <p:cNvPr id="6" name="Picture 5">
            <a:extLst>
              <a:ext uri="{FF2B5EF4-FFF2-40B4-BE49-F238E27FC236}">
                <a16:creationId xmlns:a16="http://schemas.microsoft.com/office/drawing/2014/main" id="{E7AB3672-2DD6-4CB4-BCB7-888AF2F28A9C}"/>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08790" y="1181210"/>
            <a:ext cx="3670969" cy="2495243"/>
          </a:xfrm>
          <a:prstGeom prst="rect">
            <a:avLst/>
          </a:prstGeom>
        </p:spPr>
      </p:pic>
    </p:spTree>
    <p:extLst>
      <p:ext uri="{BB962C8B-B14F-4D97-AF65-F5344CB8AC3E}">
        <p14:creationId xmlns:p14="http://schemas.microsoft.com/office/powerpoint/2010/main" val="1234840936"/>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558">
          <a:extLst>
            <a:ext uri="{FF2B5EF4-FFF2-40B4-BE49-F238E27FC236}">
              <a16:creationId xmlns:a16="http://schemas.microsoft.com/office/drawing/2014/main" id="{06F85D68-05E1-82C9-5483-D337EA4E42A9}"/>
            </a:ext>
          </a:extLst>
        </p:cNvPr>
        <p:cNvGrpSpPr/>
        <p:nvPr/>
      </p:nvGrpSpPr>
      <p:grpSpPr>
        <a:xfrm>
          <a:off x="0" y="0"/>
          <a:ext cx="0" cy="0"/>
          <a:chOff x="0" y="0"/>
          <a:chExt cx="0" cy="0"/>
        </a:xfrm>
      </p:grpSpPr>
      <p:sp>
        <p:nvSpPr>
          <p:cNvPr id="8" name="Google Shape;540;p64">
            <a:extLst>
              <a:ext uri="{FF2B5EF4-FFF2-40B4-BE49-F238E27FC236}">
                <a16:creationId xmlns:a16="http://schemas.microsoft.com/office/drawing/2014/main" id="{CD695E52-2851-4F56-95E2-3500ED0ABB8E}"/>
              </a:ext>
            </a:extLst>
          </p:cNvPr>
          <p:cNvSpPr txBox="1">
            <a:spLocks/>
          </p:cNvSpPr>
          <p:nvPr/>
        </p:nvSpPr>
        <p:spPr>
          <a:xfrm>
            <a:off x="928500" y="355649"/>
            <a:ext cx="4323000" cy="497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4800"/>
              <a:buFont typeface="Vidaloka"/>
              <a:buNone/>
              <a:defRPr sz="3000" b="0" i="0" u="none" strike="noStrike" cap="none">
                <a:solidFill>
                  <a:schemeClr val="dk1"/>
                </a:solidFill>
                <a:latin typeface="Vidaloka"/>
                <a:ea typeface="Vidaloka"/>
                <a:cs typeface="Vidaloka"/>
                <a:sym typeface="Vidaloka"/>
              </a:defRPr>
            </a:lvl1pPr>
            <a:lvl2pPr marR="0" lvl="1" algn="ctr" rtl="0">
              <a:lnSpc>
                <a:spcPct val="100000"/>
              </a:lnSpc>
              <a:spcBef>
                <a:spcPts val="0"/>
              </a:spcBef>
              <a:spcAft>
                <a:spcPts val="0"/>
              </a:spcAft>
              <a:buClr>
                <a:schemeClr val="dk1"/>
              </a:buClr>
              <a:buSzPts val="4800"/>
              <a:buFont typeface="Crimson Text"/>
              <a:buNone/>
              <a:defRPr sz="4800" b="0" i="1" u="none" strike="noStrike" cap="none">
                <a:solidFill>
                  <a:schemeClr val="dk1"/>
                </a:solidFill>
                <a:latin typeface="Crimson Text"/>
                <a:ea typeface="Crimson Text"/>
                <a:cs typeface="Crimson Text"/>
                <a:sym typeface="Crimson Text"/>
              </a:defRPr>
            </a:lvl2pPr>
            <a:lvl3pPr marR="0" lvl="2" algn="ctr" rtl="0">
              <a:lnSpc>
                <a:spcPct val="100000"/>
              </a:lnSpc>
              <a:spcBef>
                <a:spcPts val="0"/>
              </a:spcBef>
              <a:spcAft>
                <a:spcPts val="0"/>
              </a:spcAft>
              <a:buClr>
                <a:schemeClr val="dk1"/>
              </a:buClr>
              <a:buSzPts val="4800"/>
              <a:buFont typeface="Crimson Text"/>
              <a:buNone/>
              <a:defRPr sz="4800" b="0" i="1" u="none" strike="noStrike" cap="none">
                <a:solidFill>
                  <a:schemeClr val="dk1"/>
                </a:solidFill>
                <a:latin typeface="Crimson Text"/>
                <a:ea typeface="Crimson Text"/>
                <a:cs typeface="Crimson Text"/>
                <a:sym typeface="Crimson Text"/>
              </a:defRPr>
            </a:lvl3pPr>
            <a:lvl4pPr marR="0" lvl="3" algn="ctr" rtl="0">
              <a:lnSpc>
                <a:spcPct val="100000"/>
              </a:lnSpc>
              <a:spcBef>
                <a:spcPts val="0"/>
              </a:spcBef>
              <a:spcAft>
                <a:spcPts val="0"/>
              </a:spcAft>
              <a:buClr>
                <a:schemeClr val="dk1"/>
              </a:buClr>
              <a:buSzPts val="4800"/>
              <a:buFont typeface="Crimson Text"/>
              <a:buNone/>
              <a:defRPr sz="4800" b="0" i="1" u="none" strike="noStrike" cap="none">
                <a:solidFill>
                  <a:schemeClr val="dk1"/>
                </a:solidFill>
                <a:latin typeface="Crimson Text"/>
                <a:ea typeface="Crimson Text"/>
                <a:cs typeface="Crimson Text"/>
                <a:sym typeface="Crimson Text"/>
              </a:defRPr>
            </a:lvl4pPr>
            <a:lvl5pPr marR="0" lvl="4" algn="ctr" rtl="0">
              <a:lnSpc>
                <a:spcPct val="100000"/>
              </a:lnSpc>
              <a:spcBef>
                <a:spcPts val="0"/>
              </a:spcBef>
              <a:spcAft>
                <a:spcPts val="0"/>
              </a:spcAft>
              <a:buClr>
                <a:schemeClr val="dk1"/>
              </a:buClr>
              <a:buSzPts val="4800"/>
              <a:buFont typeface="Crimson Text"/>
              <a:buNone/>
              <a:defRPr sz="4800" b="0" i="1" u="none" strike="noStrike" cap="none">
                <a:solidFill>
                  <a:schemeClr val="dk1"/>
                </a:solidFill>
                <a:latin typeface="Crimson Text"/>
                <a:ea typeface="Crimson Text"/>
                <a:cs typeface="Crimson Text"/>
                <a:sym typeface="Crimson Text"/>
              </a:defRPr>
            </a:lvl5pPr>
            <a:lvl6pPr marR="0" lvl="5" algn="ctr" rtl="0">
              <a:lnSpc>
                <a:spcPct val="100000"/>
              </a:lnSpc>
              <a:spcBef>
                <a:spcPts val="0"/>
              </a:spcBef>
              <a:spcAft>
                <a:spcPts val="0"/>
              </a:spcAft>
              <a:buClr>
                <a:schemeClr val="dk1"/>
              </a:buClr>
              <a:buSzPts val="4800"/>
              <a:buFont typeface="Crimson Text"/>
              <a:buNone/>
              <a:defRPr sz="4800" b="0" i="1" u="none" strike="noStrike" cap="none">
                <a:solidFill>
                  <a:schemeClr val="dk1"/>
                </a:solidFill>
                <a:latin typeface="Crimson Text"/>
                <a:ea typeface="Crimson Text"/>
                <a:cs typeface="Crimson Text"/>
                <a:sym typeface="Crimson Text"/>
              </a:defRPr>
            </a:lvl6pPr>
            <a:lvl7pPr marR="0" lvl="6" algn="ctr" rtl="0">
              <a:lnSpc>
                <a:spcPct val="100000"/>
              </a:lnSpc>
              <a:spcBef>
                <a:spcPts val="0"/>
              </a:spcBef>
              <a:spcAft>
                <a:spcPts val="0"/>
              </a:spcAft>
              <a:buClr>
                <a:schemeClr val="dk1"/>
              </a:buClr>
              <a:buSzPts val="4800"/>
              <a:buFont typeface="Crimson Text"/>
              <a:buNone/>
              <a:defRPr sz="4800" b="0" i="1" u="none" strike="noStrike" cap="none">
                <a:solidFill>
                  <a:schemeClr val="dk1"/>
                </a:solidFill>
                <a:latin typeface="Crimson Text"/>
                <a:ea typeface="Crimson Text"/>
                <a:cs typeface="Crimson Text"/>
                <a:sym typeface="Crimson Text"/>
              </a:defRPr>
            </a:lvl7pPr>
            <a:lvl8pPr marR="0" lvl="7" algn="ctr" rtl="0">
              <a:lnSpc>
                <a:spcPct val="100000"/>
              </a:lnSpc>
              <a:spcBef>
                <a:spcPts val="0"/>
              </a:spcBef>
              <a:spcAft>
                <a:spcPts val="0"/>
              </a:spcAft>
              <a:buClr>
                <a:schemeClr val="dk1"/>
              </a:buClr>
              <a:buSzPts val="4800"/>
              <a:buFont typeface="Crimson Text"/>
              <a:buNone/>
              <a:defRPr sz="4800" b="0" i="1" u="none" strike="noStrike" cap="none">
                <a:solidFill>
                  <a:schemeClr val="dk1"/>
                </a:solidFill>
                <a:latin typeface="Crimson Text"/>
                <a:ea typeface="Crimson Text"/>
                <a:cs typeface="Crimson Text"/>
                <a:sym typeface="Crimson Text"/>
              </a:defRPr>
            </a:lvl8pPr>
            <a:lvl9pPr marR="0" lvl="8" algn="ctr" rtl="0">
              <a:lnSpc>
                <a:spcPct val="100000"/>
              </a:lnSpc>
              <a:spcBef>
                <a:spcPts val="0"/>
              </a:spcBef>
              <a:spcAft>
                <a:spcPts val="0"/>
              </a:spcAft>
              <a:buClr>
                <a:schemeClr val="dk1"/>
              </a:buClr>
              <a:buSzPts val="4800"/>
              <a:buFont typeface="Crimson Text"/>
              <a:buNone/>
              <a:defRPr sz="4800" b="0" i="1" u="none" strike="noStrike" cap="none">
                <a:solidFill>
                  <a:schemeClr val="dk1"/>
                </a:solidFill>
                <a:latin typeface="Crimson Text"/>
                <a:ea typeface="Crimson Text"/>
                <a:cs typeface="Crimson Text"/>
                <a:sym typeface="Crimson Text"/>
              </a:defRPr>
            </a:lvl9pPr>
          </a:lstStyle>
          <a:p>
            <a:pPr algn="l"/>
            <a:r>
              <a:rPr lang="en-US" dirty="0"/>
              <a:t>Recommendations</a:t>
            </a:r>
          </a:p>
        </p:txBody>
      </p:sp>
      <p:pic>
        <p:nvPicPr>
          <p:cNvPr id="3" name="Picture Placeholder 7">
            <a:extLst>
              <a:ext uri="{FF2B5EF4-FFF2-40B4-BE49-F238E27FC236}">
                <a16:creationId xmlns:a16="http://schemas.microsoft.com/office/drawing/2014/main" id="{0B17ACB5-5686-2D2A-7816-C7EFFDE574AB}"/>
              </a:ext>
            </a:extLst>
          </p:cNvPr>
          <p:cNvPicPr>
            <a:picLocks noChangeAspect="1"/>
          </p:cNvPicPr>
          <p:nvPr/>
        </p:nvPicPr>
        <p:blipFill>
          <a:blip r:embed="rId3"/>
          <a:srcRect t="6241" b="6241"/>
          <a:stretch/>
        </p:blipFill>
        <p:spPr>
          <a:xfrm>
            <a:off x="487681" y="1393144"/>
            <a:ext cx="3384251" cy="2656341"/>
          </a:xfrm>
          <a:prstGeom prst="rect">
            <a:avLst/>
          </a:prstGeom>
        </p:spPr>
      </p:pic>
      <p:sp>
        <p:nvSpPr>
          <p:cNvPr id="4" name="Content Placeholder 2">
            <a:extLst>
              <a:ext uri="{FF2B5EF4-FFF2-40B4-BE49-F238E27FC236}">
                <a16:creationId xmlns:a16="http://schemas.microsoft.com/office/drawing/2014/main" id="{60163E62-A0F3-8BC5-1CCA-7EEBA1D3B1BD}"/>
              </a:ext>
            </a:extLst>
          </p:cNvPr>
          <p:cNvSpPr txBox="1">
            <a:spLocks/>
          </p:cNvSpPr>
          <p:nvPr/>
        </p:nvSpPr>
        <p:spPr>
          <a:xfrm>
            <a:off x="4154055" y="1034607"/>
            <a:ext cx="4928985" cy="3943429"/>
          </a:xfrm>
          <a:prstGeom prst="rect">
            <a:avLst/>
          </a:prstGeom>
        </p:spPr>
        <p:txBody>
          <a:bodyPr vert="horz" lIns="109728" tIns="109728" rIns="109728" bIns="91440" rtlCol="0" anchor="t">
            <a:noAutofit/>
          </a:bodyPr>
          <a:lstStyle>
            <a:lvl1pPr marL="0" indent="0" algn="ctr" defTabSz="914400" rtl="0" eaLnBrk="1" latinLnBrk="0" hangingPunct="1">
              <a:lnSpc>
                <a:spcPct val="140000"/>
              </a:lnSpc>
              <a:spcBef>
                <a:spcPts val="930"/>
              </a:spcBef>
              <a:buFont typeface="Corbel" panose="020B0503020204020204" pitchFamily="34" charset="0"/>
              <a:buNone/>
              <a:defRPr sz="1800" b="1" kern="1200" spc="150" baseline="0">
                <a:solidFill>
                  <a:schemeClr val="tx1">
                    <a:lumMod val="75000"/>
                    <a:lumOff val="25000"/>
                  </a:schemeClr>
                </a:solidFill>
                <a:latin typeface="+mn-lt"/>
                <a:ea typeface="+mn-ea"/>
                <a:cs typeface="+mn-cs"/>
              </a:defRPr>
            </a:lvl1pPr>
            <a:lvl2pPr marL="0" indent="0" algn="l" defTabSz="914400" rtl="0" eaLnBrk="1" latinLnBrk="0" hangingPunct="1">
              <a:lnSpc>
                <a:spcPct val="140000"/>
              </a:lnSpc>
              <a:spcBef>
                <a:spcPts val="930"/>
              </a:spcBef>
              <a:buFont typeface="Corbel" panose="020B0503020204020204" pitchFamily="34" charset="0"/>
              <a:buNone/>
              <a:defRPr sz="1600" kern="1200" spc="150" baseline="0">
                <a:solidFill>
                  <a:schemeClr val="tx1">
                    <a:lumMod val="75000"/>
                    <a:lumOff val="25000"/>
                  </a:schemeClr>
                </a:solidFill>
                <a:latin typeface="+mn-lt"/>
                <a:ea typeface="+mn-ea"/>
                <a:cs typeface="+mn-cs"/>
              </a:defRPr>
            </a:lvl2pPr>
            <a:lvl3pPr marL="0" indent="-320040" algn="l" defTabSz="914400" rtl="0" eaLnBrk="1" latinLnBrk="0" hangingPunct="1">
              <a:lnSpc>
                <a:spcPct val="140000"/>
              </a:lnSpc>
              <a:spcBef>
                <a:spcPts val="930"/>
              </a:spcBef>
              <a:buFont typeface="Corbel" panose="020B0503020204020204" pitchFamily="34" charset="0"/>
              <a:buChar char="–"/>
              <a:defRPr sz="1400" i="1" kern="1200" spc="150" baseline="0">
                <a:solidFill>
                  <a:schemeClr val="tx1">
                    <a:lumMod val="75000"/>
                    <a:lumOff val="25000"/>
                  </a:schemeClr>
                </a:solidFill>
                <a:latin typeface="+mn-lt"/>
                <a:ea typeface="+mn-ea"/>
                <a:cs typeface="+mn-cs"/>
              </a:defRPr>
            </a:lvl3pPr>
            <a:lvl4pPr marL="0" indent="-320040" algn="l" defTabSz="914400" rtl="0" eaLnBrk="1" latinLnBrk="0" hangingPunct="1">
              <a:lnSpc>
                <a:spcPct val="140000"/>
              </a:lnSpc>
              <a:spcBef>
                <a:spcPts val="930"/>
              </a:spcBef>
              <a:buFont typeface="Corbel" panose="020B0503020204020204" pitchFamily="34" charset="0"/>
              <a:buChar char="–"/>
              <a:defRPr sz="1400" kern="1200" spc="150" baseline="0">
                <a:solidFill>
                  <a:schemeClr val="tx1">
                    <a:lumMod val="75000"/>
                    <a:lumOff val="25000"/>
                  </a:schemeClr>
                </a:solidFill>
                <a:latin typeface="+mn-lt"/>
                <a:ea typeface="+mn-ea"/>
                <a:cs typeface="+mn-cs"/>
              </a:defRPr>
            </a:lvl4pPr>
            <a:lvl5pPr marL="0" indent="-320040" algn="l" defTabSz="914400" rtl="0" eaLnBrk="1" latinLnBrk="0" hangingPunct="1">
              <a:lnSpc>
                <a:spcPct val="140000"/>
              </a:lnSpc>
              <a:spcBef>
                <a:spcPts val="930"/>
              </a:spcBef>
              <a:buFont typeface="Corbel" panose="020B0503020204020204" pitchFamily="34" charset="0"/>
              <a:buChar char="–"/>
              <a:defRPr sz="1400" i="1" kern="1200" spc="150" baseline="0">
                <a:solidFill>
                  <a:schemeClr val="tx1">
                    <a:lumMod val="75000"/>
                    <a:lumOff val="25000"/>
                  </a:schemeClr>
                </a:solidFill>
                <a:latin typeface="+mn-lt"/>
                <a:ea typeface="+mn-ea"/>
                <a:cs typeface="+mn-cs"/>
              </a:defRPr>
            </a:lvl5pPr>
            <a:lvl6pPr marL="1920240" indent="-320040" algn="l" defTabSz="914400" rtl="0" eaLnBrk="1" latinLnBrk="0" hangingPunct="1">
              <a:lnSpc>
                <a:spcPct val="111000"/>
              </a:lnSpc>
              <a:spcBef>
                <a:spcPts val="930"/>
              </a:spcBef>
              <a:buFont typeface="Corbel" panose="020B0503020204020204" pitchFamily="34" charset="0"/>
              <a:buChar char="–"/>
              <a:defRPr sz="1400" kern="1200">
                <a:solidFill>
                  <a:schemeClr val="accent1">
                    <a:lumMod val="75000"/>
                  </a:schemeClr>
                </a:solidFill>
                <a:latin typeface="+mn-lt"/>
                <a:ea typeface="+mn-ea"/>
                <a:cs typeface="+mn-cs"/>
              </a:defRPr>
            </a:lvl6pPr>
            <a:lvl7pPr marL="2240280" indent="-320040" algn="l" defTabSz="914400" rtl="0" eaLnBrk="1" latinLnBrk="0" hangingPunct="1">
              <a:lnSpc>
                <a:spcPct val="111000"/>
              </a:lnSpc>
              <a:spcBef>
                <a:spcPts val="930"/>
              </a:spcBef>
              <a:buFont typeface="Corbel" panose="020B0503020204020204" pitchFamily="34" charset="0"/>
              <a:buChar char="–"/>
              <a:defRPr sz="1400" i="1" kern="1200">
                <a:solidFill>
                  <a:schemeClr val="accent1">
                    <a:lumMod val="75000"/>
                  </a:schemeClr>
                </a:solidFill>
                <a:latin typeface="+mn-lt"/>
                <a:ea typeface="+mn-ea"/>
                <a:cs typeface="+mn-cs"/>
              </a:defRPr>
            </a:lvl7pPr>
            <a:lvl8pPr marL="2560320" indent="-320040" algn="l" defTabSz="914400" rtl="0" eaLnBrk="1" latinLnBrk="0" hangingPunct="1">
              <a:lnSpc>
                <a:spcPct val="111000"/>
              </a:lnSpc>
              <a:spcBef>
                <a:spcPts val="930"/>
              </a:spcBef>
              <a:buFont typeface="Corbel" panose="020B0503020204020204" pitchFamily="34" charset="0"/>
              <a:buChar char="–"/>
              <a:defRPr sz="1400" kern="1200">
                <a:solidFill>
                  <a:schemeClr val="accent1">
                    <a:lumMod val="75000"/>
                  </a:schemeClr>
                </a:solidFill>
                <a:latin typeface="+mn-lt"/>
                <a:ea typeface="+mn-ea"/>
                <a:cs typeface="+mn-cs"/>
              </a:defRPr>
            </a:lvl8pPr>
            <a:lvl9pPr marL="2880360" indent="-320040" algn="l" defTabSz="914400" rtl="0" eaLnBrk="1" latinLnBrk="0" hangingPunct="1">
              <a:lnSpc>
                <a:spcPct val="111000"/>
              </a:lnSpc>
              <a:spcBef>
                <a:spcPts val="930"/>
              </a:spcBef>
              <a:buFont typeface="Corbel" panose="020B0503020204020204" pitchFamily="34" charset="0"/>
              <a:buChar char="–"/>
              <a:defRPr sz="1400" i="1" kern="1200">
                <a:solidFill>
                  <a:schemeClr val="accent1">
                    <a:lumMod val="75000"/>
                  </a:schemeClr>
                </a:solidFill>
                <a:latin typeface="+mn-lt"/>
                <a:ea typeface="+mn-ea"/>
                <a:cs typeface="+mn-cs"/>
              </a:defRPr>
            </a:lvl9pPr>
          </a:lstStyle>
          <a:p>
            <a:pPr marL="228600" indent="-228600" algn="l">
              <a:lnSpc>
                <a:spcPct val="150000"/>
              </a:lnSpc>
              <a:buAutoNum type="arabicPeriod"/>
            </a:pPr>
            <a:r>
              <a:rPr lang="en-US" sz="900" b="0" dirty="0">
                <a:solidFill>
                  <a:schemeClr val="tx1"/>
                </a:solidFill>
                <a:latin typeface="Montserrat" pitchFamily="2" charset="0"/>
              </a:rPr>
              <a:t>Launch promotions to </a:t>
            </a:r>
            <a:r>
              <a:rPr lang="en-US" sz="900" dirty="0">
                <a:solidFill>
                  <a:schemeClr val="tx1"/>
                </a:solidFill>
                <a:latin typeface="Montserrat" pitchFamily="2" charset="0"/>
              </a:rPr>
              <a:t>upsell on weekdays</a:t>
            </a:r>
            <a:r>
              <a:rPr lang="en-US" sz="900" b="0" dirty="0">
                <a:solidFill>
                  <a:schemeClr val="tx1"/>
                </a:solidFill>
                <a:latin typeface="Montserrat" pitchFamily="2" charset="0"/>
              </a:rPr>
              <a:t>, targeting </a:t>
            </a:r>
          </a:p>
          <a:p>
            <a:pPr algn="l">
              <a:lnSpc>
                <a:spcPct val="150000"/>
              </a:lnSpc>
            </a:pPr>
            <a:r>
              <a:rPr lang="en-US" sz="900" b="0" dirty="0">
                <a:solidFill>
                  <a:schemeClr val="tx1"/>
                </a:solidFill>
                <a:latin typeface="Montserrat" pitchFamily="2" charset="0"/>
              </a:rPr>
              <a:t>slow hours  (</a:t>
            </a:r>
            <a:r>
              <a:rPr lang="en-US" sz="900" dirty="0">
                <a:solidFill>
                  <a:schemeClr val="tx1"/>
                </a:solidFill>
                <a:latin typeface="Montserrat" pitchFamily="2" charset="0"/>
              </a:rPr>
              <a:t>7 p.m. to 5 a.m.</a:t>
            </a:r>
            <a:r>
              <a:rPr lang="en-US" sz="900" b="0" dirty="0">
                <a:solidFill>
                  <a:schemeClr val="tx1"/>
                </a:solidFill>
                <a:latin typeface="Montserrat" pitchFamily="2" charset="0"/>
              </a:rPr>
              <a:t>).</a:t>
            </a:r>
            <a:endParaRPr lang="en-US" sz="900" dirty="0">
              <a:solidFill>
                <a:schemeClr val="tx1"/>
              </a:solidFill>
              <a:latin typeface="Montserrat" pitchFamily="2" charset="0"/>
            </a:endParaRPr>
          </a:p>
          <a:p>
            <a:pPr algn="l">
              <a:lnSpc>
                <a:spcPct val="150000"/>
              </a:lnSpc>
            </a:pPr>
            <a:r>
              <a:rPr lang="en-US" sz="900" b="0" dirty="0">
                <a:solidFill>
                  <a:schemeClr val="tx1"/>
                </a:solidFill>
                <a:latin typeface="Montserrat" pitchFamily="2" charset="0"/>
              </a:rPr>
              <a:t>2. Loyal customers are most likely to return. </a:t>
            </a:r>
            <a:r>
              <a:rPr lang="en-US" sz="900" dirty="0">
                <a:solidFill>
                  <a:schemeClr val="tx1"/>
                </a:solidFill>
                <a:latin typeface="Montserrat" pitchFamily="2" charset="0"/>
              </a:rPr>
              <a:t>A loyalty </a:t>
            </a:r>
          </a:p>
          <a:p>
            <a:pPr algn="l">
              <a:lnSpc>
                <a:spcPct val="150000"/>
              </a:lnSpc>
            </a:pPr>
            <a:r>
              <a:rPr lang="en-US" sz="900" dirty="0">
                <a:solidFill>
                  <a:schemeClr val="tx1"/>
                </a:solidFill>
                <a:latin typeface="Montserrat" pitchFamily="2" charset="0"/>
              </a:rPr>
              <a:t>program could encourage more shopping.</a:t>
            </a:r>
          </a:p>
          <a:p>
            <a:pPr algn="l">
              <a:lnSpc>
                <a:spcPct val="150000"/>
              </a:lnSpc>
            </a:pPr>
            <a:r>
              <a:rPr lang="en-US" sz="900" b="0" dirty="0">
                <a:solidFill>
                  <a:schemeClr val="tx1"/>
                </a:solidFill>
                <a:latin typeface="Montserrat" pitchFamily="2" charset="0"/>
              </a:rPr>
              <a:t>3. The </a:t>
            </a:r>
            <a:r>
              <a:rPr lang="en-US" sz="900" dirty="0">
                <a:solidFill>
                  <a:schemeClr val="tx1"/>
                </a:solidFill>
                <a:latin typeface="Montserrat" pitchFamily="2" charset="0"/>
              </a:rPr>
              <a:t>new customer group contributes the least</a:t>
            </a:r>
            <a:r>
              <a:rPr lang="en-US" sz="900" b="0" dirty="0">
                <a:solidFill>
                  <a:schemeClr val="tx1"/>
                </a:solidFill>
                <a:latin typeface="Montserrat" pitchFamily="2" charset="0"/>
              </a:rPr>
              <a:t>. We </a:t>
            </a:r>
          </a:p>
          <a:p>
            <a:pPr algn="l">
              <a:lnSpc>
                <a:spcPct val="150000"/>
              </a:lnSpc>
            </a:pPr>
            <a:r>
              <a:rPr lang="en-US" sz="900" b="0" dirty="0">
                <a:solidFill>
                  <a:schemeClr val="tx1"/>
                </a:solidFill>
                <a:latin typeface="Montserrat" pitchFamily="2" charset="0"/>
              </a:rPr>
              <a:t>should focus on promoting to them.</a:t>
            </a:r>
          </a:p>
          <a:p>
            <a:pPr algn="l">
              <a:lnSpc>
                <a:spcPct val="150000"/>
              </a:lnSpc>
            </a:pPr>
            <a:r>
              <a:rPr lang="en-US" sz="900" b="0" dirty="0">
                <a:solidFill>
                  <a:schemeClr val="tx1"/>
                </a:solidFill>
                <a:latin typeface="Montserrat" pitchFamily="2" charset="0"/>
              </a:rPr>
              <a:t>4. </a:t>
            </a:r>
            <a:r>
              <a:rPr lang="en-US" sz="900" dirty="0">
                <a:solidFill>
                  <a:schemeClr val="tx1"/>
                </a:solidFill>
                <a:latin typeface="Montserrat" pitchFamily="2" charset="0"/>
              </a:rPr>
              <a:t>Married people have greater potential</a:t>
            </a:r>
            <a:r>
              <a:rPr lang="en-US" sz="900" b="0" dirty="0">
                <a:solidFill>
                  <a:schemeClr val="tx1"/>
                </a:solidFill>
                <a:latin typeface="Montserrat" pitchFamily="2" charset="0"/>
              </a:rPr>
              <a:t>. Instacart should </a:t>
            </a:r>
          </a:p>
          <a:p>
            <a:pPr algn="l">
              <a:lnSpc>
                <a:spcPct val="150000"/>
              </a:lnSpc>
            </a:pPr>
            <a:r>
              <a:rPr lang="en-US" sz="900" b="0" dirty="0">
                <a:solidFill>
                  <a:schemeClr val="tx1"/>
                </a:solidFill>
                <a:latin typeface="Montserrat" pitchFamily="2" charset="0"/>
              </a:rPr>
              <a:t>upsell family-related products.</a:t>
            </a:r>
          </a:p>
          <a:p>
            <a:pPr algn="l">
              <a:lnSpc>
                <a:spcPct val="150000"/>
              </a:lnSpc>
            </a:pPr>
            <a:r>
              <a:rPr lang="en-US" sz="900" b="0" dirty="0">
                <a:solidFill>
                  <a:schemeClr val="tx1"/>
                </a:solidFill>
                <a:latin typeface="Montserrat" pitchFamily="2" charset="0"/>
              </a:rPr>
              <a:t>5. The </a:t>
            </a:r>
            <a:r>
              <a:rPr lang="en-US" sz="900" dirty="0">
                <a:solidFill>
                  <a:schemeClr val="tx1"/>
                </a:solidFill>
                <a:latin typeface="Montserrat" pitchFamily="2" charset="0"/>
              </a:rPr>
              <a:t>Southern region leads in contributions</a:t>
            </a:r>
            <a:r>
              <a:rPr lang="en-US" sz="900" b="0" dirty="0">
                <a:solidFill>
                  <a:schemeClr val="tx1"/>
                </a:solidFill>
                <a:latin typeface="Montserrat" pitchFamily="2" charset="0"/>
              </a:rPr>
              <a:t>, so Instacart </a:t>
            </a:r>
          </a:p>
          <a:p>
            <a:pPr algn="l">
              <a:lnSpc>
                <a:spcPct val="150000"/>
              </a:lnSpc>
            </a:pPr>
            <a:r>
              <a:rPr lang="en-US" sz="900" b="0" dirty="0">
                <a:solidFill>
                  <a:schemeClr val="tx1"/>
                </a:solidFill>
                <a:latin typeface="Montserrat" pitchFamily="2" charset="0"/>
              </a:rPr>
              <a:t>should prioritize it. For the </a:t>
            </a:r>
            <a:r>
              <a:rPr lang="en-US" sz="900" dirty="0">
                <a:solidFill>
                  <a:schemeClr val="tx1"/>
                </a:solidFill>
                <a:latin typeface="Montserrat" pitchFamily="2" charset="0"/>
              </a:rPr>
              <a:t>Northeastern region</a:t>
            </a:r>
            <a:r>
              <a:rPr lang="en-US" sz="900" b="0" dirty="0">
                <a:solidFill>
                  <a:schemeClr val="tx1"/>
                </a:solidFill>
                <a:latin typeface="Montserrat" pitchFamily="2" charset="0"/>
              </a:rPr>
              <a:t>, which has </a:t>
            </a:r>
          </a:p>
          <a:p>
            <a:pPr algn="l">
              <a:lnSpc>
                <a:spcPct val="150000"/>
              </a:lnSpc>
            </a:pPr>
            <a:r>
              <a:rPr lang="en-US" sz="900" b="0" dirty="0">
                <a:solidFill>
                  <a:schemeClr val="tx1"/>
                </a:solidFill>
                <a:latin typeface="Montserrat" pitchFamily="2" charset="0"/>
              </a:rPr>
              <a:t>the </a:t>
            </a:r>
            <a:r>
              <a:rPr lang="en-US" sz="900" dirty="0">
                <a:solidFill>
                  <a:schemeClr val="tx1"/>
                </a:solidFill>
                <a:latin typeface="Montserrat" pitchFamily="2" charset="0"/>
              </a:rPr>
              <a:t>least contributions</a:t>
            </a:r>
            <a:r>
              <a:rPr lang="en-US" sz="900" b="0" dirty="0">
                <a:solidFill>
                  <a:schemeClr val="tx1"/>
                </a:solidFill>
                <a:latin typeface="Montserrat" pitchFamily="2" charset="0"/>
              </a:rPr>
              <a:t>, promotions could help boost sales.</a:t>
            </a:r>
          </a:p>
        </p:txBody>
      </p:sp>
    </p:spTree>
    <p:extLst>
      <p:ext uri="{BB962C8B-B14F-4D97-AF65-F5344CB8AC3E}">
        <p14:creationId xmlns:p14="http://schemas.microsoft.com/office/powerpoint/2010/main" val="3418446137"/>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493">
          <a:extLst>
            <a:ext uri="{FF2B5EF4-FFF2-40B4-BE49-F238E27FC236}">
              <a16:creationId xmlns:a16="http://schemas.microsoft.com/office/drawing/2014/main" id="{D5D51466-6D3E-C4FC-1D43-A42C3314BDEF}"/>
            </a:ext>
          </a:extLst>
        </p:cNvPr>
        <p:cNvGrpSpPr/>
        <p:nvPr/>
      </p:nvGrpSpPr>
      <p:grpSpPr>
        <a:xfrm>
          <a:off x="0" y="0"/>
          <a:ext cx="0" cy="0"/>
          <a:chOff x="0" y="0"/>
          <a:chExt cx="0" cy="0"/>
        </a:xfrm>
      </p:grpSpPr>
      <p:sp>
        <p:nvSpPr>
          <p:cNvPr id="498" name="Google Shape;498;p61">
            <a:extLst>
              <a:ext uri="{FF2B5EF4-FFF2-40B4-BE49-F238E27FC236}">
                <a16:creationId xmlns:a16="http://schemas.microsoft.com/office/drawing/2014/main" id="{DB2D8614-84C4-BA07-1096-9FCCC711F587}"/>
              </a:ext>
            </a:extLst>
          </p:cNvPr>
          <p:cNvSpPr txBox="1">
            <a:spLocks noGrp="1"/>
          </p:cNvSpPr>
          <p:nvPr>
            <p:ph type="subTitle" idx="4"/>
          </p:nvPr>
        </p:nvSpPr>
        <p:spPr>
          <a:xfrm>
            <a:off x="1011834" y="1727689"/>
            <a:ext cx="7120332" cy="1688121"/>
          </a:xfrm>
          <a:prstGeom prst="rect">
            <a:avLst/>
          </a:prstGeom>
        </p:spPr>
        <p:txBody>
          <a:bodyPr spcFirstLastPara="1" wrap="square" lIns="91425" tIns="91425" rIns="91425" bIns="91425" anchor="t" anchorCtr="0">
            <a:noAutofit/>
          </a:bodyPr>
          <a:lstStyle/>
          <a:p>
            <a:pPr>
              <a:lnSpc>
                <a:spcPct val="150000"/>
              </a:lnSpc>
            </a:pPr>
            <a:r>
              <a:rPr lang="en-US" sz="4400" dirty="0"/>
              <a:t>Pig E. Bank</a:t>
            </a:r>
          </a:p>
          <a:p>
            <a:pPr algn="ctr">
              <a:lnSpc>
                <a:spcPct val="150000"/>
              </a:lnSpc>
            </a:pPr>
            <a:r>
              <a:rPr lang="en-US" sz="2400" dirty="0"/>
              <a:t>Data mining analysis for a global bank </a:t>
            </a:r>
            <a:endParaRPr lang="en-US" sz="2400" b="1" dirty="0"/>
          </a:p>
        </p:txBody>
      </p:sp>
    </p:spTree>
    <p:extLst>
      <p:ext uri="{BB962C8B-B14F-4D97-AF65-F5344CB8AC3E}">
        <p14:creationId xmlns:p14="http://schemas.microsoft.com/office/powerpoint/2010/main" val="2412449077"/>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493">
          <a:extLst>
            <a:ext uri="{FF2B5EF4-FFF2-40B4-BE49-F238E27FC236}">
              <a16:creationId xmlns:a16="http://schemas.microsoft.com/office/drawing/2014/main" id="{2CC93C1A-32EF-CDA5-DDAE-553F85540CFF}"/>
            </a:ext>
          </a:extLst>
        </p:cNvPr>
        <p:cNvGrpSpPr/>
        <p:nvPr/>
      </p:nvGrpSpPr>
      <p:grpSpPr>
        <a:xfrm>
          <a:off x="0" y="0"/>
          <a:ext cx="0" cy="0"/>
          <a:chOff x="0" y="0"/>
          <a:chExt cx="0" cy="0"/>
        </a:xfrm>
      </p:grpSpPr>
      <p:sp>
        <p:nvSpPr>
          <p:cNvPr id="5" name="Google Shape;498;p61">
            <a:extLst>
              <a:ext uri="{FF2B5EF4-FFF2-40B4-BE49-F238E27FC236}">
                <a16:creationId xmlns:a16="http://schemas.microsoft.com/office/drawing/2014/main" id="{F06029E4-D4D1-4D29-53D2-A40C5749DA96}"/>
              </a:ext>
            </a:extLst>
          </p:cNvPr>
          <p:cNvSpPr txBox="1">
            <a:spLocks/>
          </p:cNvSpPr>
          <p:nvPr/>
        </p:nvSpPr>
        <p:spPr>
          <a:xfrm>
            <a:off x="-78379" y="212273"/>
            <a:ext cx="2735036" cy="4759778"/>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ctr" rtl="0">
              <a:lnSpc>
                <a:spcPct val="100000"/>
              </a:lnSpc>
              <a:spcBef>
                <a:spcPts val="0"/>
              </a:spcBef>
              <a:spcAft>
                <a:spcPts val="0"/>
              </a:spcAft>
              <a:buClr>
                <a:schemeClr val="dk2"/>
              </a:buClr>
              <a:buSzPts val="1400"/>
              <a:buFont typeface="Montserrat"/>
              <a:buNone/>
              <a:defRPr sz="1400" b="0" i="0" u="none" strike="noStrike" cap="none">
                <a:solidFill>
                  <a:schemeClr val="dk2"/>
                </a:solidFill>
                <a:latin typeface="Montserrat"/>
                <a:ea typeface="Montserrat"/>
                <a:cs typeface="Montserrat"/>
                <a:sym typeface="Montserrat"/>
              </a:defRPr>
            </a:lvl1pPr>
            <a:lvl2pPr marL="914400" marR="0" lvl="1" indent="-317500" algn="ctr" rtl="0">
              <a:lnSpc>
                <a:spcPct val="115000"/>
              </a:lnSpc>
              <a:spcBef>
                <a:spcPts val="0"/>
              </a:spcBef>
              <a:spcAft>
                <a:spcPts val="0"/>
              </a:spcAft>
              <a:buClr>
                <a:schemeClr val="dk2"/>
              </a:buClr>
              <a:buSzPts val="1400"/>
              <a:buFont typeface="Montserrat"/>
              <a:buNone/>
              <a:defRPr sz="1400" b="0" i="0" u="none" strike="noStrike" cap="none">
                <a:solidFill>
                  <a:schemeClr val="dk2"/>
                </a:solidFill>
                <a:latin typeface="Montserrat"/>
                <a:ea typeface="Montserrat"/>
                <a:cs typeface="Montserrat"/>
                <a:sym typeface="Montserrat"/>
              </a:defRPr>
            </a:lvl2pPr>
            <a:lvl3pPr marL="1371600" marR="0" lvl="2" indent="-317500" algn="ctr" rtl="0">
              <a:lnSpc>
                <a:spcPct val="115000"/>
              </a:lnSpc>
              <a:spcBef>
                <a:spcPts val="0"/>
              </a:spcBef>
              <a:spcAft>
                <a:spcPts val="0"/>
              </a:spcAft>
              <a:buClr>
                <a:schemeClr val="dk2"/>
              </a:buClr>
              <a:buSzPts val="1400"/>
              <a:buFont typeface="Montserrat"/>
              <a:buNone/>
              <a:defRPr sz="1400" b="0" i="0" u="none" strike="noStrike" cap="none">
                <a:solidFill>
                  <a:schemeClr val="dk2"/>
                </a:solidFill>
                <a:latin typeface="Montserrat"/>
                <a:ea typeface="Montserrat"/>
                <a:cs typeface="Montserrat"/>
                <a:sym typeface="Montserrat"/>
              </a:defRPr>
            </a:lvl3pPr>
            <a:lvl4pPr marL="1828800" marR="0" lvl="3" indent="-317500" algn="ctr" rtl="0">
              <a:lnSpc>
                <a:spcPct val="115000"/>
              </a:lnSpc>
              <a:spcBef>
                <a:spcPts val="0"/>
              </a:spcBef>
              <a:spcAft>
                <a:spcPts val="0"/>
              </a:spcAft>
              <a:buClr>
                <a:schemeClr val="dk2"/>
              </a:buClr>
              <a:buSzPts val="1400"/>
              <a:buFont typeface="Montserrat"/>
              <a:buNone/>
              <a:defRPr sz="1400" b="0" i="0" u="none" strike="noStrike" cap="none">
                <a:solidFill>
                  <a:schemeClr val="dk2"/>
                </a:solidFill>
                <a:latin typeface="Montserrat"/>
                <a:ea typeface="Montserrat"/>
                <a:cs typeface="Montserrat"/>
                <a:sym typeface="Montserrat"/>
              </a:defRPr>
            </a:lvl4pPr>
            <a:lvl5pPr marL="2286000" marR="0" lvl="4" indent="-317500" algn="ctr" rtl="0">
              <a:lnSpc>
                <a:spcPct val="115000"/>
              </a:lnSpc>
              <a:spcBef>
                <a:spcPts val="0"/>
              </a:spcBef>
              <a:spcAft>
                <a:spcPts val="0"/>
              </a:spcAft>
              <a:buClr>
                <a:schemeClr val="dk2"/>
              </a:buClr>
              <a:buSzPts val="1400"/>
              <a:buFont typeface="Montserrat"/>
              <a:buNone/>
              <a:defRPr sz="1400" b="0" i="0" u="none" strike="noStrike" cap="none">
                <a:solidFill>
                  <a:schemeClr val="dk2"/>
                </a:solidFill>
                <a:latin typeface="Montserrat"/>
                <a:ea typeface="Montserrat"/>
                <a:cs typeface="Montserrat"/>
                <a:sym typeface="Montserrat"/>
              </a:defRPr>
            </a:lvl5pPr>
            <a:lvl6pPr marL="2743200" marR="0" lvl="5" indent="-317500" algn="ctr" rtl="0">
              <a:lnSpc>
                <a:spcPct val="115000"/>
              </a:lnSpc>
              <a:spcBef>
                <a:spcPts val="0"/>
              </a:spcBef>
              <a:spcAft>
                <a:spcPts val="0"/>
              </a:spcAft>
              <a:buClr>
                <a:schemeClr val="dk2"/>
              </a:buClr>
              <a:buSzPts val="1400"/>
              <a:buFont typeface="Montserrat"/>
              <a:buNone/>
              <a:defRPr sz="1400" b="0" i="0" u="none" strike="noStrike" cap="none">
                <a:solidFill>
                  <a:schemeClr val="dk2"/>
                </a:solidFill>
                <a:latin typeface="Montserrat"/>
                <a:ea typeface="Montserrat"/>
                <a:cs typeface="Montserrat"/>
                <a:sym typeface="Montserrat"/>
              </a:defRPr>
            </a:lvl6pPr>
            <a:lvl7pPr marL="3200400" marR="0" lvl="6" indent="-317500" algn="ctr" rtl="0">
              <a:lnSpc>
                <a:spcPct val="115000"/>
              </a:lnSpc>
              <a:spcBef>
                <a:spcPts val="0"/>
              </a:spcBef>
              <a:spcAft>
                <a:spcPts val="0"/>
              </a:spcAft>
              <a:buClr>
                <a:schemeClr val="dk2"/>
              </a:buClr>
              <a:buSzPts val="1400"/>
              <a:buFont typeface="Montserrat"/>
              <a:buNone/>
              <a:defRPr sz="1400" b="0" i="0" u="none" strike="noStrike" cap="none">
                <a:solidFill>
                  <a:schemeClr val="dk2"/>
                </a:solidFill>
                <a:latin typeface="Montserrat"/>
                <a:ea typeface="Montserrat"/>
                <a:cs typeface="Montserrat"/>
                <a:sym typeface="Montserrat"/>
              </a:defRPr>
            </a:lvl7pPr>
            <a:lvl8pPr marL="3657600" marR="0" lvl="7" indent="-317500" algn="ctr" rtl="0">
              <a:lnSpc>
                <a:spcPct val="115000"/>
              </a:lnSpc>
              <a:spcBef>
                <a:spcPts val="0"/>
              </a:spcBef>
              <a:spcAft>
                <a:spcPts val="0"/>
              </a:spcAft>
              <a:buClr>
                <a:schemeClr val="dk2"/>
              </a:buClr>
              <a:buSzPts val="1400"/>
              <a:buFont typeface="Montserrat"/>
              <a:buNone/>
              <a:defRPr sz="1400" b="0" i="0" u="none" strike="noStrike" cap="none">
                <a:solidFill>
                  <a:schemeClr val="dk2"/>
                </a:solidFill>
                <a:latin typeface="Montserrat"/>
                <a:ea typeface="Montserrat"/>
                <a:cs typeface="Montserrat"/>
                <a:sym typeface="Montserrat"/>
              </a:defRPr>
            </a:lvl8pPr>
            <a:lvl9pPr marL="4114800" marR="0" lvl="8" indent="-317500" algn="ctr" rtl="0">
              <a:lnSpc>
                <a:spcPct val="115000"/>
              </a:lnSpc>
              <a:spcBef>
                <a:spcPts val="0"/>
              </a:spcBef>
              <a:spcAft>
                <a:spcPts val="0"/>
              </a:spcAft>
              <a:buClr>
                <a:schemeClr val="dk2"/>
              </a:buClr>
              <a:buSzPts val="1400"/>
              <a:buFont typeface="Montserrat"/>
              <a:buNone/>
              <a:defRPr sz="1400" b="0" i="0" u="none" strike="noStrike" cap="none">
                <a:solidFill>
                  <a:schemeClr val="dk2"/>
                </a:solidFill>
                <a:latin typeface="Montserrat"/>
                <a:ea typeface="Montserrat"/>
                <a:cs typeface="Montserrat"/>
                <a:sym typeface="Montserrat"/>
              </a:defRPr>
            </a:lvl9pPr>
          </a:lstStyle>
          <a:p>
            <a:pPr algn="l">
              <a:lnSpc>
                <a:spcPct val="150000"/>
              </a:lnSpc>
            </a:pPr>
            <a:r>
              <a:rPr lang="en-US" b="1" dirty="0"/>
              <a:t>Pig E. Bank</a:t>
            </a:r>
          </a:p>
          <a:p>
            <a:pPr algn="l">
              <a:lnSpc>
                <a:spcPct val="150000"/>
              </a:lnSpc>
            </a:pPr>
            <a:r>
              <a:rPr lang="en-US" sz="1000" dirty="0"/>
              <a:t>Data mining analysis for a global bank </a:t>
            </a:r>
          </a:p>
          <a:p>
            <a:pPr algn="l">
              <a:lnSpc>
                <a:spcPct val="150000"/>
              </a:lnSpc>
            </a:pPr>
            <a:r>
              <a:rPr lang="en-US" b="1" dirty="0"/>
              <a:t>Background</a:t>
            </a:r>
            <a:r>
              <a:rPr lang="en-US" dirty="0"/>
              <a:t> </a:t>
            </a:r>
            <a:endParaRPr lang="en-US" sz="1000" dirty="0"/>
          </a:p>
          <a:p>
            <a:pPr algn="l">
              <a:lnSpc>
                <a:spcPct val="150000"/>
              </a:lnSpc>
            </a:pPr>
            <a:r>
              <a:rPr lang="en-US" sz="1000" dirty="0"/>
              <a:t>Pig E. Bank is a global financial </a:t>
            </a:r>
          </a:p>
          <a:p>
            <a:pPr algn="l">
              <a:lnSpc>
                <a:spcPct val="150000"/>
              </a:lnSpc>
            </a:pPr>
            <a:r>
              <a:rPr lang="en-US" sz="1000" dirty="0"/>
              <a:t>institution with an anti-money-</a:t>
            </a:r>
          </a:p>
          <a:p>
            <a:pPr algn="l">
              <a:lnSpc>
                <a:spcPct val="150000"/>
              </a:lnSpc>
            </a:pPr>
            <a:r>
              <a:rPr lang="en-US" sz="1000" dirty="0"/>
              <a:t>laundering compliance department. </a:t>
            </a:r>
          </a:p>
          <a:p>
            <a:pPr algn="l">
              <a:lnSpc>
                <a:spcPct val="150000"/>
              </a:lnSpc>
            </a:pPr>
            <a:r>
              <a:rPr lang="en-US" sz="1000" dirty="0"/>
              <a:t>They develop models to lag </a:t>
            </a:r>
          </a:p>
          <a:p>
            <a:pPr algn="l">
              <a:lnSpc>
                <a:spcPct val="150000"/>
              </a:lnSpc>
            </a:pPr>
            <a:r>
              <a:rPr lang="en-US" sz="1000" dirty="0"/>
              <a:t>suspicious transactions indicative of </a:t>
            </a:r>
          </a:p>
          <a:p>
            <a:pPr algn="l">
              <a:lnSpc>
                <a:spcPct val="150000"/>
              </a:lnSpc>
            </a:pPr>
            <a:r>
              <a:rPr lang="en-US" sz="1000" dirty="0"/>
              <a:t>money laundering and fraud.</a:t>
            </a:r>
          </a:p>
          <a:p>
            <a:pPr algn="l">
              <a:lnSpc>
                <a:spcPct val="150000"/>
              </a:lnSpc>
            </a:pPr>
            <a:r>
              <a:rPr lang="en-US" b="1" dirty="0"/>
              <a:t>Methods</a:t>
            </a:r>
            <a:endParaRPr lang="en-US" sz="1000" dirty="0"/>
          </a:p>
          <a:p>
            <a:pPr algn="l">
              <a:lnSpc>
                <a:spcPct val="150000"/>
              </a:lnSpc>
            </a:pPr>
            <a:r>
              <a:rPr lang="en-US" sz="1000" dirty="0"/>
              <a:t>- Exploratory data analysis</a:t>
            </a:r>
          </a:p>
          <a:p>
            <a:pPr algn="l">
              <a:lnSpc>
                <a:spcPct val="150000"/>
              </a:lnSpc>
            </a:pPr>
            <a:r>
              <a:rPr lang="en-US" sz="1000" dirty="0"/>
              <a:t>- Data mining process</a:t>
            </a:r>
          </a:p>
          <a:p>
            <a:pPr algn="l">
              <a:lnSpc>
                <a:spcPct val="150000"/>
              </a:lnSpc>
            </a:pPr>
            <a:r>
              <a:rPr lang="en-US" sz="1000" dirty="0"/>
              <a:t>- Data modeling</a:t>
            </a:r>
          </a:p>
          <a:p>
            <a:pPr algn="l">
              <a:lnSpc>
                <a:spcPct val="150000"/>
              </a:lnSpc>
            </a:pPr>
            <a:r>
              <a:rPr lang="en-US" sz="1000" dirty="0"/>
              <a:t>- Time series analysis</a:t>
            </a:r>
          </a:p>
          <a:p>
            <a:pPr algn="l">
              <a:lnSpc>
                <a:spcPct val="150000"/>
              </a:lnSpc>
            </a:pPr>
            <a:r>
              <a:rPr lang="en-US" sz="1000" dirty="0"/>
              <a:t>- Predictive analysis </a:t>
            </a:r>
          </a:p>
          <a:p>
            <a:pPr algn="l">
              <a:lnSpc>
                <a:spcPct val="150000"/>
              </a:lnSpc>
            </a:pPr>
            <a:r>
              <a:rPr lang="en-US" b="1" dirty="0">
                <a:solidFill>
                  <a:schemeClr val="dk2"/>
                </a:solidFill>
                <a:latin typeface="Montserrat"/>
                <a:sym typeface="Montserrat"/>
              </a:rPr>
              <a:t>Tools</a:t>
            </a:r>
          </a:p>
          <a:p>
            <a:pPr marL="114300" indent="0" algn="l">
              <a:lnSpc>
                <a:spcPct val="150000"/>
              </a:lnSpc>
            </a:pPr>
            <a:r>
              <a:rPr lang="en-US" sz="1000" dirty="0">
                <a:solidFill>
                  <a:schemeClr val="dk2"/>
                </a:solidFill>
                <a:latin typeface="Montserrat"/>
                <a:sym typeface="Montserrat"/>
              </a:rPr>
              <a:t>- MS Excel</a:t>
            </a:r>
          </a:p>
          <a:p>
            <a:pPr marL="114300" indent="0" algn="l">
              <a:lnSpc>
                <a:spcPct val="150000"/>
              </a:lnSpc>
            </a:pPr>
            <a:r>
              <a:rPr lang="en-US" sz="1000" dirty="0"/>
              <a:t>- MS Pivot Table</a:t>
            </a:r>
            <a:endParaRPr lang="en-US" sz="1000" dirty="0">
              <a:solidFill>
                <a:schemeClr val="dk2"/>
              </a:solidFill>
              <a:latin typeface="Montserrat"/>
              <a:sym typeface="Montserrat"/>
            </a:endParaRPr>
          </a:p>
        </p:txBody>
      </p:sp>
      <p:cxnSp>
        <p:nvCxnSpPr>
          <p:cNvPr id="7" name="Straight Connector 6">
            <a:extLst>
              <a:ext uri="{FF2B5EF4-FFF2-40B4-BE49-F238E27FC236}">
                <a16:creationId xmlns:a16="http://schemas.microsoft.com/office/drawing/2014/main" id="{30363109-A839-509D-3AC0-48FDA2C81FF2}"/>
              </a:ext>
            </a:extLst>
          </p:cNvPr>
          <p:cNvCxnSpPr/>
          <p:nvPr/>
        </p:nvCxnSpPr>
        <p:spPr>
          <a:xfrm>
            <a:off x="2661557" y="440871"/>
            <a:ext cx="0" cy="4261758"/>
          </a:xfrm>
          <a:prstGeom prst="line">
            <a:avLst/>
          </a:prstGeom>
          <a:ln w="25400"/>
        </p:spPr>
        <p:style>
          <a:lnRef idx="1">
            <a:schemeClr val="accent1"/>
          </a:lnRef>
          <a:fillRef idx="0">
            <a:schemeClr val="accent1"/>
          </a:fillRef>
          <a:effectRef idx="0">
            <a:schemeClr val="accent1"/>
          </a:effectRef>
          <a:fontRef idx="minor">
            <a:schemeClr val="tx1"/>
          </a:fontRef>
        </p:style>
      </p:cxnSp>
      <p:sp>
        <p:nvSpPr>
          <p:cNvPr id="8" name="Google Shape;540;p64">
            <a:extLst>
              <a:ext uri="{FF2B5EF4-FFF2-40B4-BE49-F238E27FC236}">
                <a16:creationId xmlns:a16="http://schemas.microsoft.com/office/drawing/2014/main" id="{256239A5-E3A3-96E7-4B60-641D19D66F3C}"/>
              </a:ext>
            </a:extLst>
          </p:cNvPr>
          <p:cNvSpPr txBox="1">
            <a:spLocks/>
          </p:cNvSpPr>
          <p:nvPr/>
        </p:nvSpPr>
        <p:spPr>
          <a:xfrm>
            <a:off x="2735037" y="200956"/>
            <a:ext cx="6319156" cy="1959618"/>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4800"/>
              <a:buFont typeface="Vidaloka"/>
              <a:buNone/>
              <a:defRPr sz="3000" b="0" i="0" u="none" strike="noStrike" cap="none">
                <a:solidFill>
                  <a:schemeClr val="dk1"/>
                </a:solidFill>
                <a:latin typeface="Vidaloka"/>
                <a:ea typeface="Vidaloka"/>
                <a:cs typeface="Vidaloka"/>
                <a:sym typeface="Vidaloka"/>
              </a:defRPr>
            </a:lvl1pPr>
            <a:lvl2pPr marR="0" lvl="1" algn="ctr" rtl="0">
              <a:lnSpc>
                <a:spcPct val="100000"/>
              </a:lnSpc>
              <a:spcBef>
                <a:spcPts val="0"/>
              </a:spcBef>
              <a:spcAft>
                <a:spcPts val="0"/>
              </a:spcAft>
              <a:buClr>
                <a:schemeClr val="dk1"/>
              </a:buClr>
              <a:buSzPts val="4800"/>
              <a:buFont typeface="Crimson Text"/>
              <a:buNone/>
              <a:defRPr sz="4800" b="0" i="1" u="none" strike="noStrike" cap="none">
                <a:solidFill>
                  <a:schemeClr val="dk1"/>
                </a:solidFill>
                <a:latin typeface="Crimson Text"/>
                <a:ea typeface="Crimson Text"/>
                <a:cs typeface="Crimson Text"/>
                <a:sym typeface="Crimson Text"/>
              </a:defRPr>
            </a:lvl2pPr>
            <a:lvl3pPr marR="0" lvl="2" algn="ctr" rtl="0">
              <a:lnSpc>
                <a:spcPct val="100000"/>
              </a:lnSpc>
              <a:spcBef>
                <a:spcPts val="0"/>
              </a:spcBef>
              <a:spcAft>
                <a:spcPts val="0"/>
              </a:spcAft>
              <a:buClr>
                <a:schemeClr val="dk1"/>
              </a:buClr>
              <a:buSzPts val="4800"/>
              <a:buFont typeface="Crimson Text"/>
              <a:buNone/>
              <a:defRPr sz="4800" b="0" i="1" u="none" strike="noStrike" cap="none">
                <a:solidFill>
                  <a:schemeClr val="dk1"/>
                </a:solidFill>
                <a:latin typeface="Crimson Text"/>
                <a:ea typeface="Crimson Text"/>
                <a:cs typeface="Crimson Text"/>
                <a:sym typeface="Crimson Text"/>
              </a:defRPr>
            </a:lvl3pPr>
            <a:lvl4pPr marR="0" lvl="3" algn="ctr" rtl="0">
              <a:lnSpc>
                <a:spcPct val="100000"/>
              </a:lnSpc>
              <a:spcBef>
                <a:spcPts val="0"/>
              </a:spcBef>
              <a:spcAft>
                <a:spcPts val="0"/>
              </a:spcAft>
              <a:buClr>
                <a:schemeClr val="dk1"/>
              </a:buClr>
              <a:buSzPts val="4800"/>
              <a:buFont typeface="Crimson Text"/>
              <a:buNone/>
              <a:defRPr sz="4800" b="0" i="1" u="none" strike="noStrike" cap="none">
                <a:solidFill>
                  <a:schemeClr val="dk1"/>
                </a:solidFill>
                <a:latin typeface="Crimson Text"/>
                <a:ea typeface="Crimson Text"/>
                <a:cs typeface="Crimson Text"/>
                <a:sym typeface="Crimson Text"/>
              </a:defRPr>
            </a:lvl4pPr>
            <a:lvl5pPr marR="0" lvl="4" algn="ctr" rtl="0">
              <a:lnSpc>
                <a:spcPct val="100000"/>
              </a:lnSpc>
              <a:spcBef>
                <a:spcPts val="0"/>
              </a:spcBef>
              <a:spcAft>
                <a:spcPts val="0"/>
              </a:spcAft>
              <a:buClr>
                <a:schemeClr val="dk1"/>
              </a:buClr>
              <a:buSzPts val="4800"/>
              <a:buFont typeface="Crimson Text"/>
              <a:buNone/>
              <a:defRPr sz="4800" b="0" i="1" u="none" strike="noStrike" cap="none">
                <a:solidFill>
                  <a:schemeClr val="dk1"/>
                </a:solidFill>
                <a:latin typeface="Crimson Text"/>
                <a:ea typeface="Crimson Text"/>
                <a:cs typeface="Crimson Text"/>
                <a:sym typeface="Crimson Text"/>
              </a:defRPr>
            </a:lvl5pPr>
            <a:lvl6pPr marR="0" lvl="5" algn="ctr" rtl="0">
              <a:lnSpc>
                <a:spcPct val="100000"/>
              </a:lnSpc>
              <a:spcBef>
                <a:spcPts val="0"/>
              </a:spcBef>
              <a:spcAft>
                <a:spcPts val="0"/>
              </a:spcAft>
              <a:buClr>
                <a:schemeClr val="dk1"/>
              </a:buClr>
              <a:buSzPts val="4800"/>
              <a:buFont typeface="Crimson Text"/>
              <a:buNone/>
              <a:defRPr sz="4800" b="0" i="1" u="none" strike="noStrike" cap="none">
                <a:solidFill>
                  <a:schemeClr val="dk1"/>
                </a:solidFill>
                <a:latin typeface="Crimson Text"/>
                <a:ea typeface="Crimson Text"/>
                <a:cs typeface="Crimson Text"/>
                <a:sym typeface="Crimson Text"/>
              </a:defRPr>
            </a:lvl6pPr>
            <a:lvl7pPr marR="0" lvl="6" algn="ctr" rtl="0">
              <a:lnSpc>
                <a:spcPct val="100000"/>
              </a:lnSpc>
              <a:spcBef>
                <a:spcPts val="0"/>
              </a:spcBef>
              <a:spcAft>
                <a:spcPts val="0"/>
              </a:spcAft>
              <a:buClr>
                <a:schemeClr val="dk1"/>
              </a:buClr>
              <a:buSzPts val="4800"/>
              <a:buFont typeface="Crimson Text"/>
              <a:buNone/>
              <a:defRPr sz="4800" b="0" i="1" u="none" strike="noStrike" cap="none">
                <a:solidFill>
                  <a:schemeClr val="dk1"/>
                </a:solidFill>
                <a:latin typeface="Crimson Text"/>
                <a:ea typeface="Crimson Text"/>
                <a:cs typeface="Crimson Text"/>
                <a:sym typeface="Crimson Text"/>
              </a:defRPr>
            </a:lvl7pPr>
            <a:lvl8pPr marR="0" lvl="7" algn="ctr" rtl="0">
              <a:lnSpc>
                <a:spcPct val="100000"/>
              </a:lnSpc>
              <a:spcBef>
                <a:spcPts val="0"/>
              </a:spcBef>
              <a:spcAft>
                <a:spcPts val="0"/>
              </a:spcAft>
              <a:buClr>
                <a:schemeClr val="dk1"/>
              </a:buClr>
              <a:buSzPts val="4800"/>
              <a:buFont typeface="Crimson Text"/>
              <a:buNone/>
              <a:defRPr sz="4800" b="0" i="1" u="none" strike="noStrike" cap="none">
                <a:solidFill>
                  <a:schemeClr val="dk1"/>
                </a:solidFill>
                <a:latin typeface="Crimson Text"/>
                <a:ea typeface="Crimson Text"/>
                <a:cs typeface="Crimson Text"/>
                <a:sym typeface="Crimson Text"/>
              </a:defRPr>
            </a:lvl8pPr>
            <a:lvl9pPr marR="0" lvl="8" algn="ctr" rtl="0">
              <a:lnSpc>
                <a:spcPct val="100000"/>
              </a:lnSpc>
              <a:spcBef>
                <a:spcPts val="0"/>
              </a:spcBef>
              <a:spcAft>
                <a:spcPts val="0"/>
              </a:spcAft>
              <a:buClr>
                <a:schemeClr val="dk1"/>
              </a:buClr>
              <a:buSzPts val="4800"/>
              <a:buFont typeface="Crimson Text"/>
              <a:buNone/>
              <a:defRPr sz="4800" b="0" i="1" u="none" strike="noStrike" cap="none">
                <a:solidFill>
                  <a:schemeClr val="dk1"/>
                </a:solidFill>
                <a:latin typeface="Crimson Text"/>
                <a:ea typeface="Crimson Text"/>
                <a:cs typeface="Crimson Text"/>
                <a:sym typeface="Crimson Text"/>
              </a:defRPr>
            </a:lvl9pPr>
          </a:lstStyle>
          <a:p>
            <a:pPr>
              <a:lnSpc>
                <a:spcPct val="150000"/>
              </a:lnSpc>
            </a:pPr>
            <a:r>
              <a:rPr lang="en-US" sz="1400" b="1" dirty="0">
                <a:solidFill>
                  <a:schemeClr val="dk2"/>
                </a:solidFill>
                <a:latin typeface="Montserrat"/>
                <a:sym typeface="Montserrat"/>
              </a:rPr>
              <a:t>Goal</a:t>
            </a:r>
          </a:p>
          <a:p>
            <a:pPr>
              <a:lnSpc>
                <a:spcPct val="150000"/>
              </a:lnSpc>
            </a:pPr>
            <a:r>
              <a:rPr lang="en-US" sz="1000" dirty="0">
                <a:solidFill>
                  <a:schemeClr val="dk2"/>
                </a:solidFill>
                <a:latin typeface="Montserrat"/>
                <a:sym typeface="Montserrat"/>
              </a:rPr>
              <a:t>Conduct a comprehensive analysis of bank client data to identify the key factors influencing clients' decisions to leave the bank.</a:t>
            </a:r>
          </a:p>
          <a:p>
            <a:pPr>
              <a:lnSpc>
                <a:spcPct val="150000"/>
              </a:lnSpc>
            </a:pPr>
            <a:r>
              <a:rPr lang="en-US" sz="1400" b="1" dirty="0">
                <a:solidFill>
                  <a:schemeClr val="dk2"/>
                </a:solidFill>
                <a:latin typeface="Montserrat"/>
                <a:sym typeface="Montserrat"/>
              </a:rPr>
              <a:t>Data</a:t>
            </a:r>
          </a:p>
          <a:p>
            <a:pPr>
              <a:lnSpc>
                <a:spcPct val="150000"/>
              </a:lnSpc>
            </a:pPr>
            <a:r>
              <a:rPr lang="en-US" sz="1000" dirty="0">
                <a:solidFill>
                  <a:schemeClr val="dk2"/>
                </a:solidFill>
                <a:latin typeface="Montserrat"/>
              </a:rPr>
              <a:t>The data was collected from the sales team at Pig E. Bank. The dataset was created as a case study by </a:t>
            </a:r>
            <a:r>
              <a:rPr lang="en-US" sz="1000" dirty="0" err="1">
                <a:solidFill>
                  <a:schemeClr val="dk2"/>
                </a:solidFill>
                <a:latin typeface="Montserrat"/>
              </a:rPr>
              <a:t>CareerFoundry</a:t>
            </a:r>
            <a:r>
              <a:rPr lang="en-US" sz="1000" dirty="0">
                <a:solidFill>
                  <a:schemeClr val="dk2"/>
                </a:solidFill>
                <a:latin typeface="Montserrat"/>
              </a:rPr>
              <a:t>.</a:t>
            </a:r>
          </a:p>
          <a:p>
            <a:pPr>
              <a:lnSpc>
                <a:spcPct val="150000"/>
              </a:lnSpc>
            </a:pPr>
            <a:r>
              <a:rPr lang="en-US" sz="1400" b="1" dirty="0">
                <a:solidFill>
                  <a:schemeClr val="dk2"/>
                </a:solidFill>
                <a:latin typeface="Montserrat"/>
                <a:sym typeface="Montserrat"/>
              </a:rPr>
              <a:t>Links</a:t>
            </a:r>
          </a:p>
          <a:p>
            <a:r>
              <a:rPr lang="en-US" sz="1100" dirty="0">
                <a:solidFill>
                  <a:schemeClr val="tx1"/>
                </a:solidFill>
                <a:latin typeface="Montserrat"/>
                <a:hlinkClick r:id="rId3">
                  <a:extLst>
                    <a:ext uri="{A12FA001-AC4F-418D-AE19-62706E023703}">
                      <ahyp:hlinkClr xmlns:ahyp="http://schemas.microsoft.com/office/drawing/2018/hyperlinkcolor" val="tx"/>
                    </a:ext>
                  </a:extLst>
                </a:hlinkClick>
              </a:rPr>
              <a:t>1. Raw Data</a:t>
            </a:r>
            <a:r>
              <a:rPr lang="en-US" sz="1100" dirty="0">
                <a:solidFill>
                  <a:schemeClr val="tx1"/>
                </a:solidFill>
                <a:latin typeface="Montserrat"/>
              </a:rPr>
              <a:t>           </a:t>
            </a:r>
            <a:r>
              <a:rPr lang="en-US" sz="1100" dirty="0">
                <a:solidFill>
                  <a:schemeClr val="tx1"/>
                </a:solidFill>
                <a:latin typeface="Montserrat"/>
                <a:hlinkClick r:id="rId4"/>
              </a:rPr>
              <a:t>2. Additional Files Related to This Project</a:t>
            </a:r>
            <a:endParaRPr lang="en-US" sz="1100" dirty="0">
              <a:solidFill>
                <a:schemeClr val="tx1"/>
              </a:solidFill>
              <a:latin typeface="Montserrat"/>
            </a:endParaRPr>
          </a:p>
        </p:txBody>
      </p:sp>
      <p:sp>
        <p:nvSpPr>
          <p:cNvPr id="11" name="TextBox 10">
            <a:extLst>
              <a:ext uri="{FF2B5EF4-FFF2-40B4-BE49-F238E27FC236}">
                <a16:creationId xmlns:a16="http://schemas.microsoft.com/office/drawing/2014/main" id="{B65F924F-1EAC-BB7C-D133-1C23ACA4485E}"/>
              </a:ext>
            </a:extLst>
          </p:cNvPr>
          <p:cNvSpPr txBox="1"/>
          <p:nvPr/>
        </p:nvSpPr>
        <p:spPr>
          <a:xfrm>
            <a:off x="3582627" y="4302519"/>
            <a:ext cx="4629778" cy="400110"/>
          </a:xfrm>
          <a:prstGeom prst="rect">
            <a:avLst/>
          </a:prstGeom>
          <a:noFill/>
        </p:spPr>
        <p:txBody>
          <a:bodyPr wrap="square">
            <a:spAutoFit/>
          </a:bodyPr>
          <a:lstStyle/>
          <a:p>
            <a:pPr algn="ctr"/>
            <a:r>
              <a:rPr lang="en-US" sz="1000" dirty="0">
                <a:solidFill>
                  <a:schemeClr val="dk2"/>
                </a:solidFill>
                <a:latin typeface="Montserrat"/>
                <a:sym typeface="Vidaloka"/>
              </a:rPr>
              <a:t>The descriptive analysis method (left) and Pivot Tables tool (right) were used in this project to analyze the data.</a:t>
            </a:r>
          </a:p>
        </p:txBody>
      </p:sp>
      <p:pic>
        <p:nvPicPr>
          <p:cNvPr id="2" name="Picture 1">
            <a:extLst>
              <a:ext uri="{FF2B5EF4-FFF2-40B4-BE49-F238E27FC236}">
                <a16:creationId xmlns:a16="http://schemas.microsoft.com/office/drawing/2014/main" id="{A1D383BB-E496-FA99-E605-0D7F2B2A6C7A}"/>
              </a:ext>
            </a:extLst>
          </p:cNvPr>
          <p:cNvPicPr>
            <a:picLocks noChangeAspect="1"/>
          </p:cNvPicPr>
          <p:nvPr/>
        </p:nvPicPr>
        <p:blipFill>
          <a:blip r:embed="rId5"/>
          <a:stretch>
            <a:fillRect/>
          </a:stretch>
        </p:blipFill>
        <p:spPr>
          <a:xfrm>
            <a:off x="2766252" y="2562748"/>
            <a:ext cx="3083536" cy="1555109"/>
          </a:xfrm>
          <a:prstGeom prst="rect">
            <a:avLst/>
          </a:prstGeom>
        </p:spPr>
      </p:pic>
      <p:grpSp>
        <p:nvGrpSpPr>
          <p:cNvPr id="4" name="Group 3">
            <a:extLst>
              <a:ext uri="{FF2B5EF4-FFF2-40B4-BE49-F238E27FC236}">
                <a16:creationId xmlns:a16="http://schemas.microsoft.com/office/drawing/2014/main" id="{B990D7F3-C5BE-2BDF-C5C4-287C2D3E43D7}"/>
              </a:ext>
            </a:extLst>
          </p:cNvPr>
          <p:cNvGrpSpPr/>
          <p:nvPr/>
        </p:nvGrpSpPr>
        <p:grpSpPr>
          <a:xfrm>
            <a:off x="6147164" y="2702825"/>
            <a:ext cx="2769075" cy="1274953"/>
            <a:chOff x="6275414" y="2741041"/>
            <a:chExt cx="6094386" cy="2323223"/>
          </a:xfrm>
        </p:grpSpPr>
        <p:pic>
          <p:nvPicPr>
            <p:cNvPr id="6" name="Picture 5">
              <a:extLst>
                <a:ext uri="{FF2B5EF4-FFF2-40B4-BE49-F238E27FC236}">
                  <a16:creationId xmlns:a16="http://schemas.microsoft.com/office/drawing/2014/main" id="{7727B796-E0B2-83F8-311D-93212475AD4D}"/>
                </a:ext>
              </a:extLst>
            </p:cNvPr>
            <p:cNvPicPr>
              <a:picLocks noChangeAspect="1"/>
            </p:cNvPicPr>
            <p:nvPr/>
          </p:nvPicPr>
          <p:blipFill>
            <a:blip r:embed="rId6"/>
            <a:srcRect r="65229"/>
            <a:stretch/>
          </p:blipFill>
          <p:spPr>
            <a:xfrm>
              <a:off x="6275414" y="2741041"/>
              <a:ext cx="2996287" cy="2323223"/>
            </a:xfrm>
            <a:prstGeom prst="rect">
              <a:avLst/>
            </a:prstGeom>
          </p:spPr>
        </p:pic>
        <p:pic>
          <p:nvPicPr>
            <p:cNvPr id="9" name="Picture 8">
              <a:extLst>
                <a:ext uri="{FF2B5EF4-FFF2-40B4-BE49-F238E27FC236}">
                  <a16:creationId xmlns:a16="http://schemas.microsoft.com/office/drawing/2014/main" id="{BB0E5ADC-CD41-4018-E9CD-D378FCD6BE27}"/>
                </a:ext>
              </a:extLst>
            </p:cNvPr>
            <p:cNvPicPr>
              <a:picLocks noChangeAspect="1"/>
            </p:cNvPicPr>
            <p:nvPr/>
          </p:nvPicPr>
          <p:blipFill>
            <a:blip r:embed="rId7"/>
            <a:stretch>
              <a:fillRect/>
            </a:stretch>
          </p:blipFill>
          <p:spPr>
            <a:xfrm>
              <a:off x="9271701" y="2888099"/>
              <a:ext cx="3098099" cy="2029108"/>
            </a:xfrm>
            <a:prstGeom prst="rect">
              <a:avLst/>
            </a:prstGeom>
          </p:spPr>
        </p:pic>
      </p:grpSp>
    </p:spTree>
    <p:extLst>
      <p:ext uri="{BB962C8B-B14F-4D97-AF65-F5344CB8AC3E}">
        <p14:creationId xmlns:p14="http://schemas.microsoft.com/office/powerpoint/2010/main" val="382499996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493"/>
        <p:cNvGrpSpPr/>
        <p:nvPr/>
      </p:nvGrpSpPr>
      <p:grpSpPr>
        <a:xfrm>
          <a:off x="0" y="0"/>
          <a:ext cx="0" cy="0"/>
          <a:chOff x="0" y="0"/>
          <a:chExt cx="0" cy="0"/>
        </a:xfrm>
      </p:grpSpPr>
      <p:sp>
        <p:nvSpPr>
          <p:cNvPr id="494" name="Google Shape;494;p61"/>
          <p:cNvSpPr txBox="1">
            <a:spLocks noGrp="1"/>
          </p:cNvSpPr>
          <p:nvPr>
            <p:ph type="title"/>
          </p:nvPr>
        </p:nvSpPr>
        <p:spPr>
          <a:xfrm>
            <a:off x="713224" y="445025"/>
            <a:ext cx="6050425"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Portfolio Case Study Overview</a:t>
            </a:r>
            <a:endParaRPr dirty="0"/>
          </a:p>
        </p:txBody>
      </p:sp>
      <p:sp>
        <p:nvSpPr>
          <p:cNvPr id="495" name="Google Shape;495;p61"/>
          <p:cNvSpPr txBox="1">
            <a:spLocks noGrp="1"/>
          </p:cNvSpPr>
          <p:nvPr>
            <p:ph type="subTitle" idx="3"/>
          </p:nvPr>
        </p:nvSpPr>
        <p:spPr>
          <a:xfrm>
            <a:off x="316258" y="2702203"/>
            <a:ext cx="2486100" cy="357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GameCo</a:t>
            </a:r>
            <a:endParaRPr dirty="0"/>
          </a:p>
        </p:txBody>
      </p:sp>
      <p:sp>
        <p:nvSpPr>
          <p:cNvPr id="496" name="Google Shape;496;p61"/>
          <p:cNvSpPr txBox="1">
            <a:spLocks noGrp="1"/>
          </p:cNvSpPr>
          <p:nvPr>
            <p:ph type="subTitle" idx="1"/>
          </p:nvPr>
        </p:nvSpPr>
        <p:spPr>
          <a:xfrm>
            <a:off x="2853791" y="2702203"/>
            <a:ext cx="2708985" cy="357000"/>
          </a:xfrm>
          <a:prstGeom prst="rect">
            <a:avLst/>
          </a:prstGeom>
        </p:spPr>
        <p:txBody>
          <a:bodyPr spcFirstLastPara="1" wrap="square" lIns="91425" tIns="91425" rIns="91425" bIns="91425" anchor="ctr" anchorCtr="0">
            <a:noAutofit/>
          </a:bodyPr>
          <a:lstStyle/>
          <a:p>
            <a:pPr algn="ctr">
              <a:lnSpc>
                <a:spcPct val="150000"/>
              </a:lnSpc>
            </a:pPr>
            <a:r>
              <a:rPr lang="en-US" sz="2400" dirty="0"/>
              <a:t>Influenza Season</a:t>
            </a:r>
          </a:p>
        </p:txBody>
      </p:sp>
      <p:sp>
        <p:nvSpPr>
          <p:cNvPr id="497" name="Google Shape;497;p61"/>
          <p:cNvSpPr txBox="1">
            <a:spLocks noGrp="1"/>
          </p:cNvSpPr>
          <p:nvPr>
            <p:ph type="subTitle" idx="2"/>
          </p:nvPr>
        </p:nvSpPr>
        <p:spPr>
          <a:xfrm>
            <a:off x="2943599" y="3014377"/>
            <a:ext cx="2708984" cy="1067765"/>
          </a:xfrm>
          <a:prstGeom prst="rect">
            <a:avLst/>
          </a:prstGeom>
        </p:spPr>
        <p:txBody>
          <a:bodyPr spcFirstLastPara="1" wrap="square" lIns="91425" tIns="91425" rIns="91425" bIns="91425" anchor="t" anchorCtr="0">
            <a:noAutofit/>
          </a:bodyPr>
          <a:lstStyle/>
          <a:p>
            <a:pPr algn="l">
              <a:lnSpc>
                <a:spcPct val="150000"/>
              </a:lnSpc>
            </a:pPr>
            <a:r>
              <a:rPr lang="en-US" dirty="0"/>
              <a:t>Providing staff analysis for medical facilities</a:t>
            </a:r>
            <a:endParaRPr lang="en-US" b="1" dirty="0"/>
          </a:p>
        </p:txBody>
      </p:sp>
      <p:sp>
        <p:nvSpPr>
          <p:cNvPr id="498" name="Google Shape;498;p61"/>
          <p:cNvSpPr txBox="1">
            <a:spLocks noGrp="1"/>
          </p:cNvSpPr>
          <p:nvPr>
            <p:ph type="subTitle" idx="4"/>
          </p:nvPr>
        </p:nvSpPr>
        <p:spPr>
          <a:xfrm>
            <a:off x="316258" y="3014378"/>
            <a:ext cx="2486100" cy="618600"/>
          </a:xfrm>
          <a:prstGeom prst="rect">
            <a:avLst/>
          </a:prstGeom>
        </p:spPr>
        <p:txBody>
          <a:bodyPr spcFirstLastPara="1" wrap="square" lIns="91425" tIns="91425" rIns="91425" bIns="91425" anchor="t" anchorCtr="0">
            <a:noAutofit/>
          </a:bodyPr>
          <a:lstStyle/>
          <a:p>
            <a:pPr algn="ctr">
              <a:lnSpc>
                <a:spcPct val="150000"/>
              </a:lnSpc>
            </a:pPr>
            <a:r>
              <a:rPr lang="en-US" dirty="0"/>
              <a:t>Global video game </a:t>
            </a:r>
          </a:p>
          <a:p>
            <a:pPr algn="ctr">
              <a:lnSpc>
                <a:spcPct val="150000"/>
              </a:lnSpc>
            </a:pPr>
            <a:r>
              <a:rPr lang="en-US" dirty="0"/>
              <a:t>sales analysis</a:t>
            </a:r>
          </a:p>
          <a:p>
            <a:pPr algn="ctr">
              <a:lnSpc>
                <a:spcPct val="150000"/>
              </a:lnSpc>
            </a:pPr>
            <a:endParaRPr lang="en-US" b="1" dirty="0"/>
          </a:p>
        </p:txBody>
      </p:sp>
      <p:sp>
        <p:nvSpPr>
          <p:cNvPr id="503" name="Google Shape;503;p61"/>
          <p:cNvSpPr txBox="1">
            <a:spLocks noGrp="1"/>
          </p:cNvSpPr>
          <p:nvPr>
            <p:ph type="title" idx="9"/>
          </p:nvPr>
        </p:nvSpPr>
        <p:spPr>
          <a:xfrm>
            <a:off x="1039708" y="2062866"/>
            <a:ext cx="1039200" cy="667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01</a:t>
            </a:r>
            <a:endParaRPr dirty="0"/>
          </a:p>
        </p:txBody>
      </p:sp>
      <p:sp>
        <p:nvSpPr>
          <p:cNvPr id="504" name="Google Shape;504;p61"/>
          <p:cNvSpPr txBox="1">
            <a:spLocks noGrp="1"/>
          </p:cNvSpPr>
          <p:nvPr>
            <p:ph type="title" idx="13"/>
          </p:nvPr>
        </p:nvSpPr>
        <p:spPr>
          <a:xfrm>
            <a:off x="3577242" y="2062866"/>
            <a:ext cx="1039200" cy="667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02</a:t>
            </a:r>
            <a:endParaRPr dirty="0"/>
          </a:p>
        </p:txBody>
      </p:sp>
      <p:sp>
        <p:nvSpPr>
          <p:cNvPr id="2" name="Google Shape;496;p61">
            <a:extLst>
              <a:ext uri="{FF2B5EF4-FFF2-40B4-BE49-F238E27FC236}">
                <a16:creationId xmlns:a16="http://schemas.microsoft.com/office/drawing/2014/main" id="{E606EDF8-1590-1E29-851B-7A727A1FA5F7}"/>
              </a:ext>
            </a:extLst>
          </p:cNvPr>
          <p:cNvSpPr txBox="1">
            <a:spLocks/>
          </p:cNvSpPr>
          <p:nvPr/>
        </p:nvSpPr>
        <p:spPr>
          <a:xfrm>
            <a:off x="5822870" y="2707644"/>
            <a:ext cx="2929243" cy="3570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42900" algn="ctr" rtl="0">
              <a:lnSpc>
                <a:spcPct val="100000"/>
              </a:lnSpc>
              <a:spcBef>
                <a:spcPts val="0"/>
              </a:spcBef>
              <a:spcAft>
                <a:spcPts val="0"/>
              </a:spcAft>
              <a:buClr>
                <a:schemeClr val="dk2"/>
              </a:buClr>
              <a:buSzPts val="2100"/>
              <a:buFont typeface="Montserrat"/>
              <a:buNone/>
              <a:defRPr sz="2400" b="0" i="0" u="none" strike="noStrike" cap="none">
                <a:solidFill>
                  <a:schemeClr val="dk2"/>
                </a:solidFill>
                <a:latin typeface="Vidaloka"/>
                <a:ea typeface="Vidaloka"/>
                <a:cs typeface="Vidaloka"/>
                <a:sym typeface="Vidaloka"/>
              </a:defRPr>
            </a:lvl1pPr>
            <a:lvl2pPr marL="914400" marR="0" lvl="1" indent="-317500" algn="ctr" rtl="0">
              <a:lnSpc>
                <a:spcPct val="115000"/>
              </a:lnSpc>
              <a:spcBef>
                <a:spcPts val="0"/>
              </a:spcBef>
              <a:spcAft>
                <a:spcPts val="0"/>
              </a:spcAft>
              <a:buClr>
                <a:schemeClr val="dk2"/>
              </a:buClr>
              <a:buSzPts val="2100"/>
              <a:buFont typeface="Montserrat"/>
              <a:buNone/>
              <a:defRPr sz="2100" b="1" i="0" u="none" strike="noStrike" cap="none">
                <a:solidFill>
                  <a:schemeClr val="dk2"/>
                </a:solidFill>
                <a:latin typeface="Montserrat"/>
                <a:ea typeface="Montserrat"/>
                <a:cs typeface="Montserrat"/>
                <a:sym typeface="Montserrat"/>
              </a:defRPr>
            </a:lvl2pPr>
            <a:lvl3pPr marL="1371600" marR="0" lvl="2" indent="-317500" algn="ctr" rtl="0">
              <a:lnSpc>
                <a:spcPct val="115000"/>
              </a:lnSpc>
              <a:spcBef>
                <a:spcPts val="0"/>
              </a:spcBef>
              <a:spcAft>
                <a:spcPts val="0"/>
              </a:spcAft>
              <a:buClr>
                <a:schemeClr val="dk2"/>
              </a:buClr>
              <a:buSzPts val="2100"/>
              <a:buFont typeface="Montserrat"/>
              <a:buNone/>
              <a:defRPr sz="2100" b="1" i="0" u="none" strike="noStrike" cap="none">
                <a:solidFill>
                  <a:schemeClr val="dk2"/>
                </a:solidFill>
                <a:latin typeface="Montserrat"/>
                <a:ea typeface="Montserrat"/>
                <a:cs typeface="Montserrat"/>
                <a:sym typeface="Montserrat"/>
              </a:defRPr>
            </a:lvl3pPr>
            <a:lvl4pPr marL="1828800" marR="0" lvl="3" indent="-317500" algn="ctr" rtl="0">
              <a:lnSpc>
                <a:spcPct val="115000"/>
              </a:lnSpc>
              <a:spcBef>
                <a:spcPts val="0"/>
              </a:spcBef>
              <a:spcAft>
                <a:spcPts val="0"/>
              </a:spcAft>
              <a:buClr>
                <a:schemeClr val="dk2"/>
              </a:buClr>
              <a:buSzPts val="2100"/>
              <a:buFont typeface="Montserrat"/>
              <a:buNone/>
              <a:defRPr sz="2100" b="1" i="0" u="none" strike="noStrike" cap="none">
                <a:solidFill>
                  <a:schemeClr val="dk2"/>
                </a:solidFill>
                <a:latin typeface="Montserrat"/>
                <a:ea typeface="Montserrat"/>
                <a:cs typeface="Montserrat"/>
                <a:sym typeface="Montserrat"/>
              </a:defRPr>
            </a:lvl4pPr>
            <a:lvl5pPr marL="2286000" marR="0" lvl="4" indent="-317500" algn="ctr" rtl="0">
              <a:lnSpc>
                <a:spcPct val="115000"/>
              </a:lnSpc>
              <a:spcBef>
                <a:spcPts val="0"/>
              </a:spcBef>
              <a:spcAft>
                <a:spcPts val="0"/>
              </a:spcAft>
              <a:buClr>
                <a:schemeClr val="dk2"/>
              </a:buClr>
              <a:buSzPts val="2100"/>
              <a:buFont typeface="Montserrat"/>
              <a:buNone/>
              <a:defRPr sz="2100" b="1" i="0" u="none" strike="noStrike" cap="none">
                <a:solidFill>
                  <a:schemeClr val="dk2"/>
                </a:solidFill>
                <a:latin typeface="Montserrat"/>
                <a:ea typeface="Montserrat"/>
                <a:cs typeface="Montserrat"/>
                <a:sym typeface="Montserrat"/>
              </a:defRPr>
            </a:lvl5pPr>
            <a:lvl6pPr marL="2743200" marR="0" lvl="5" indent="-317500" algn="ctr" rtl="0">
              <a:lnSpc>
                <a:spcPct val="115000"/>
              </a:lnSpc>
              <a:spcBef>
                <a:spcPts val="0"/>
              </a:spcBef>
              <a:spcAft>
                <a:spcPts val="0"/>
              </a:spcAft>
              <a:buClr>
                <a:schemeClr val="dk2"/>
              </a:buClr>
              <a:buSzPts val="2100"/>
              <a:buFont typeface="Montserrat"/>
              <a:buNone/>
              <a:defRPr sz="2100" b="1" i="0" u="none" strike="noStrike" cap="none">
                <a:solidFill>
                  <a:schemeClr val="dk2"/>
                </a:solidFill>
                <a:latin typeface="Montserrat"/>
                <a:ea typeface="Montserrat"/>
                <a:cs typeface="Montserrat"/>
                <a:sym typeface="Montserrat"/>
              </a:defRPr>
            </a:lvl6pPr>
            <a:lvl7pPr marL="3200400" marR="0" lvl="6" indent="-317500" algn="ctr" rtl="0">
              <a:lnSpc>
                <a:spcPct val="115000"/>
              </a:lnSpc>
              <a:spcBef>
                <a:spcPts val="0"/>
              </a:spcBef>
              <a:spcAft>
                <a:spcPts val="0"/>
              </a:spcAft>
              <a:buClr>
                <a:schemeClr val="dk2"/>
              </a:buClr>
              <a:buSzPts val="2100"/>
              <a:buFont typeface="Montserrat"/>
              <a:buNone/>
              <a:defRPr sz="2100" b="1" i="0" u="none" strike="noStrike" cap="none">
                <a:solidFill>
                  <a:schemeClr val="dk2"/>
                </a:solidFill>
                <a:latin typeface="Montserrat"/>
                <a:ea typeface="Montserrat"/>
                <a:cs typeface="Montserrat"/>
                <a:sym typeface="Montserrat"/>
              </a:defRPr>
            </a:lvl7pPr>
            <a:lvl8pPr marL="3657600" marR="0" lvl="7" indent="-317500" algn="ctr" rtl="0">
              <a:lnSpc>
                <a:spcPct val="115000"/>
              </a:lnSpc>
              <a:spcBef>
                <a:spcPts val="0"/>
              </a:spcBef>
              <a:spcAft>
                <a:spcPts val="0"/>
              </a:spcAft>
              <a:buClr>
                <a:schemeClr val="dk2"/>
              </a:buClr>
              <a:buSzPts val="2100"/>
              <a:buFont typeface="Montserrat"/>
              <a:buNone/>
              <a:defRPr sz="2100" b="1" i="0" u="none" strike="noStrike" cap="none">
                <a:solidFill>
                  <a:schemeClr val="dk2"/>
                </a:solidFill>
                <a:latin typeface="Montserrat"/>
                <a:ea typeface="Montserrat"/>
                <a:cs typeface="Montserrat"/>
                <a:sym typeface="Montserrat"/>
              </a:defRPr>
            </a:lvl8pPr>
            <a:lvl9pPr marL="4114800" marR="0" lvl="8" indent="-317500" algn="ctr" rtl="0">
              <a:lnSpc>
                <a:spcPct val="115000"/>
              </a:lnSpc>
              <a:spcBef>
                <a:spcPts val="0"/>
              </a:spcBef>
              <a:spcAft>
                <a:spcPts val="0"/>
              </a:spcAft>
              <a:buClr>
                <a:schemeClr val="dk2"/>
              </a:buClr>
              <a:buSzPts val="2100"/>
              <a:buFont typeface="Montserrat"/>
              <a:buNone/>
              <a:defRPr sz="2100" b="1" i="0" u="none" strike="noStrike" cap="none">
                <a:solidFill>
                  <a:schemeClr val="dk2"/>
                </a:solidFill>
                <a:latin typeface="Montserrat"/>
                <a:ea typeface="Montserrat"/>
                <a:cs typeface="Montserrat"/>
                <a:sym typeface="Montserrat"/>
              </a:defRPr>
            </a:lvl9pPr>
          </a:lstStyle>
          <a:p>
            <a:pPr marL="0" indent="0"/>
            <a:r>
              <a:rPr lang="en-US" dirty="0" err="1"/>
              <a:t>Rockbuster</a:t>
            </a:r>
            <a:r>
              <a:rPr lang="en-US" dirty="0"/>
              <a:t> Stealth</a:t>
            </a:r>
          </a:p>
        </p:txBody>
      </p:sp>
      <p:sp>
        <p:nvSpPr>
          <p:cNvPr id="3" name="Google Shape;497;p61">
            <a:extLst>
              <a:ext uri="{FF2B5EF4-FFF2-40B4-BE49-F238E27FC236}">
                <a16:creationId xmlns:a16="http://schemas.microsoft.com/office/drawing/2014/main" id="{1EC15D02-8700-9432-D35C-F7E55CBA6B97}"/>
              </a:ext>
            </a:extLst>
          </p:cNvPr>
          <p:cNvSpPr txBox="1">
            <a:spLocks/>
          </p:cNvSpPr>
          <p:nvPr/>
        </p:nvSpPr>
        <p:spPr>
          <a:xfrm>
            <a:off x="5822870" y="3019818"/>
            <a:ext cx="2708985" cy="106232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ctr" rtl="0">
              <a:lnSpc>
                <a:spcPct val="100000"/>
              </a:lnSpc>
              <a:spcBef>
                <a:spcPts val="0"/>
              </a:spcBef>
              <a:spcAft>
                <a:spcPts val="0"/>
              </a:spcAft>
              <a:buClr>
                <a:schemeClr val="dk2"/>
              </a:buClr>
              <a:buSzPts val="1400"/>
              <a:buFont typeface="Montserrat"/>
              <a:buNone/>
              <a:defRPr sz="1400" b="0" i="0" u="none" strike="noStrike" cap="none">
                <a:solidFill>
                  <a:schemeClr val="dk1"/>
                </a:solidFill>
                <a:latin typeface="Montserrat"/>
                <a:ea typeface="Montserrat"/>
                <a:cs typeface="Montserrat"/>
                <a:sym typeface="Montserrat"/>
              </a:defRPr>
            </a:lvl1pPr>
            <a:lvl2pPr marL="914400" marR="0" lvl="1" indent="-317500" algn="ctr" rtl="0">
              <a:lnSpc>
                <a:spcPct val="115000"/>
              </a:lnSpc>
              <a:spcBef>
                <a:spcPts val="0"/>
              </a:spcBef>
              <a:spcAft>
                <a:spcPts val="0"/>
              </a:spcAft>
              <a:buClr>
                <a:schemeClr val="dk2"/>
              </a:buClr>
              <a:buSzPts val="1400"/>
              <a:buFont typeface="Montserrat"/>
              <a:buNone/>
              <a:defRPr sz="1400" b="0" i="0" u="none" strike="noStrike" cap="none">
                <a:solidFill>
                  <a:schemeClr val="dk2"/>
                </a:solidFill>
                <a:latin typeface="Montserrat"/>
                <a:ea typeface="Montserrat"/>
                <a:cs typeface="Montserrat"/>
                <a:sym typeface="Montserrat"/>
              </a:defRPr>
            </a:lvl2pPr>
            <a:lvl3pPr marL="1371600" marR="0" lvl="2" indent="-317500" algn="ctr" rtl="0">
              <a:lnSpc>
                <a:spcPct val="115000"/>
              </a:lnSpc>
              <a:spcBef>
                <a:spcPts val="0"/>
              </a:spcBef>
              <a:spcAft>
                <a:spcPts val="0"/>
              </a:spcAft>
              <a:buClr>
                <a:schemeClr val="dk2"/>
              </a:buClr>
              <a:buSzPts val="1400"/>
              <a:buFont typeface="Montserrat"/>
              <a:buNone/>
              <a:defRPr sz="1400" b="0" i="0" u="none" strike="noStrike" cap="none">
                <a:solidFill>
                  <a:schemeClr val="dk2"/>
                </a:solidFill>
                <a:latin typeface="Montserrat"/>
                <a:ea typeface="Montserrat"/>
                <a:cs typeface="Montserrat"/>
                <a:sym typeface="Montserrat"/>
              </a:defRPr>
            </a:lvl3pPr>
            <a:lvl4pPr marL="1828800" marR="0" lvl="3" indent="-317500" algn="ctr" rtl="0">
              <a:lnSpc>
                <a:spcPct val="115000"/>
              </a:lnSpc>
              <a:spcBef>
                <a:spcPts val="0"/>
              </a:spcBef>
              <a:spcAft>
                <a:spcPts val="0"/>
              </a:spcAft>
              <a:buClr>
                <a:schemeClr val="dk2"/>
              </a:buClr>
              <a:buSzPts val="1400"/>
              <a:buFont typeface="Montserrat"/>
              <a:buNone/>
              <a:defRPr sz="1400" b="0" i="0" u="none" strike="noStrike" cap="none">
                <a:solidFill>
                  <a:schemeClr val="dk2"/>
                </a:solidFill>
                <a:latin typeface="Montserrat"/>
                <a:ea typeface="Montserrat"/>
                <a:cs typeface="Montserrat"/>
                <a:sym typeface="Montserrat"/>
              </a:defRPr>
            </a:lvl4pPr>
            <a:lvl5pPr marL="2286000" marR="0" lvl="4" indent="-317500" algn="ctr" rtl="0">
              <a:lnSpc>
                <a:spcPct val="115000"/>
              </a:lnSpc>
              <a:spcBef>
                <a:spcPts val="0"/>
              </a:spcBef>
              <a:spcAft>
                <a:spcPts val="0"/>
              </a:spcAft>
              <a:buClr>
                <a:schemeClr val="dk2"/>
              </a:buClr>
              <a:buSzPts val="1400"/>
              <a:buFont typeface="Montserrat"/>
              <a:buNone/>
              <a:defRPr sz="1400" b="0" i="0" u="none" strike="noStrike" cap="none">
                <a:solidFill>
                  <a:schemeClr val="dk2"/>
                </a:solidFill>
                <a:latin typeface="Montserrat"/>
                <a:ea typeface="Montserrat"/>
                <a:cs typeface="Montserrat"/>
                <a:sym typeface="Montserrat"/>
              </a:defRPr>
            </a:lvl5pPr>
            <a:lvl6pPr marL="2743200" marR="0" lvl="5" indent="-317500" algn="ctr" rtl="0">
              <a:lnSpc>
                <a:spcPct val="115000"/>
              </a:lnSpc>
              <a:spcBef>
                <a:spcPts val="0"/>
              </a:spcBef>
              <a:spcAft>
                <a:spcPts val="0"/>
              </a:spcAft>
              <a:buClr>
                <a:schemeClr val="dk2"/>
              </a:buClr>
              <a:buSzPts val="1400"/>
              <a:buFont typeface="Montserrat"/>
              <a:buNone/>
              <a:defRPr sz="1400" b="0" i="0" u="none" strike="noStrike" cap="none">
                <a:solidFill>
                  <a:schemeClr val="dk2"/>
                </a:solidFill>
                <a:latin typeface="Montserrat"/>
                <a:ea typeface="Montserrat"/>
                <a:cs typeface="Montserrat"/>
                <a:sym typeface="Montserrat"/>
              </a:defRPr>
            </a:lvl6pPr>
            <a:lvl7pPr marL="3200400" marR="0" lvl="6" indent="-317500" algn="ctr" rtl="0">
              <a:lnSpc>
                <a:spcPct val="115000"/>
              </a:lnSpc>
              <a:spcBef>
                <a:spcPts val="0"/>
              </a:spcBef>
              <a:spcAft>
                <a:spcPts val="0"/>
              </a:spcAft>
              <a:buClr>
                <a:schemeClr val="dk2"/>
              </a:buClr>
              <a:buSzPts val="1400"/>
              <a:buFont typeface="Montserrat"/>
              <a:buNone/>
              <a:defRPr sz="1400" b="0" i="0" u="none" strike="noStrike" cap="none">
                <a:solidFill>
                  <a:schemeClr val="dk2"/>
                </a:solidFill>
                <a:latin typeface="Montserrat"/>
                <a:ea typeface="Montserrat"/>
                <a:cs typeface="Montserrat"/>
                <a:sym typeface="Montserrat"/>
              </a:defRPr>
            </a:lvl7pPr>
            <a:lvl8pPr marL="3657600" marR="0" lvl="7" indent="-317500" algn="ctr" rtl="0">
              <a:lnSpc>
                <a:spcPct val="115000"/>
              </a:lnSpc>
              <a:spcBef>
                <a:spcPts val="0"/>
              </a:spcBef>
              <a:spcAft>
                <a:spcPts val="0"/>
              </a:spcAft>
              <a:buClr>
                <a:schemeClr val="dk2"/>
              </a:buClr>
              <a:buSzPts val="1400"/>
              <a:buFont typeface="Montserrat"/>
              <a:buNone/>
              <a:defRPr sz="1400" b="0" i="0" u="none" strike="noStrike" cap="none">
                <a:solidFill>
                  <a:schemeClr val="dk2"/>
                </a:solidFill>
                <a:latin typeface="Montserrat"/>
                <a:ea typeface="Montserrat"/>
                <a:cs typeface="Montserrat"/>
                <a:sym typeface="Montserrat"/>
              </a:defRPr>
            </a:lvl8pPr>
            <a:lvl9pPr marL="4114800" marR="0" lvl="8" indent="-317500" algn="ctr" rtl="0">
              <a:lnSpc>
                <a:spcPct val="115000"/>
              </a:lnSpc>
              <a:spcBef>
                <a:spcPts val="0"/>
              </a:spcBef>
              <a:spcAft>
                <a:spcPts val="0"/>
              </a:spcAft>
              <a:buClr>
                <a:schemeClr val="dk2"/>
              </a:buClr>
              <a:buSzPts val="1400"/>
              <a:buFont typeface="Montserrat"/>
              <a:buNone/>
              <a:defRPr sz="1400" b="0" i="0" u="none" strike="noStrike" cap="none">
                <a:solidFill>
                  <a:schemeClr val="dk2"/>
                </a:solidFill>
                <a:latin typeface="Montserrat"/>
                <a:ea typeface="Montserrat"/>
                <a:cs typeface="Montserrat"/>
                <a:sym typeface="Montserrat"/>
              </a:defRPr>
            </a:lvl9pPr>
          </a:lstStyle>
          <a:p>
            <a:pPr>
              <a:lnSpc>
                <a:spcPct val="150000"/>
              </a:lnSpc>
            </a:pPr>
            <a:r>
              <a:rPr lang="en-US" dirty="0"/>
              <a:t>Strategy analysis for the</a:t>
            </a:r>
          </a:p>
          <a:p>
            <a:pPr>
              <a:lnSpc>
                <a:spcPct val="150000"/>
              </a:lnSpc>
            </a:pPr>
            <a:r>
              <a:rPr lang="en-US" dirty="0"/>
              <a:t>new online video service</a:t>
            </a:r>
          </a:p>
          <a:p>
            <a:pPr marL="0" indent="0"/>
            <a:endParaRPr lang="en-US" dirty="0"/>
          </a:p>
        </p:txBody>
      </p:sp>
      <p:sp>
        <p:nvSpPr>
          <p:cNvPr id="6" name="Google Shape;504;p61">
            <a:extLst>
              <a:ext uri="{FF2B5EF4-FFF2-40B4-BE49-F238E27FC236}">
                <a16:creationId xmlns:a16="http://schemas.microsoft.com/office/drawing/2014/main" id="{14DE7CF8-1F98-B086-44A2-1DA6392FDB3F}"/>
              </a:ext>
            </a:extLst>
          </p:cNvPr>
          <p:cNvSpPr txBox="1">
            <a:spLocks/>
          </p:cNvSpPr>
          <p:nvPr/>
        </p:nvSpPr>
        <p:spPr>
          <a:xfrm>
            <a:off x="6546321" y="2068307"/>
            <a:ext cx="1039200" cy="6675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2"/>
              </a:buClr>
              <a:buSzPts val="4000"/>
              <a:buFont typeface="Vidaloka"/>
              <a:buNone/>
              <a:defRPr sz="3800" b="0" i="0" u="none" strike="noStrike" cap="none">
                <a:solidFill>
                  <a:schemeClr val="accent1"/>
                </a:solidFill>
                <a:latin typeface="Vidaloka"/>
                <a:ea typeface="Vidaloka"/>
                <a:cs typeface="Vidaloka"/>
                <a:sym typeface="Vidaloka"/>
              </a:defRPr>
            </a:lvl1pPr>
            <a:lvl2pPr marR="0" lvl="1" algn="ctr" rtl="0">
              <a:lnSpc>
                <a:spcPct val="100000"/>
              </a:lnSpc>
              <a:spcBef>
                <a:spcPts val="0"/>
              </a:spcBef>
              <a:spcAft>
                <a:spcPts val="0"/>
              </a:spcAft>
              <a:buClr>
                <a:schemeClr val="dk2"/>
              </a:buClr>
              <a:buSzPts val="4000"/>
              <a:buFont typeface="Arial"/>
              <a:buNone/>
              <a:defRPr sz="4000" b="0" i="1" u="none" strike="noStrike" cap="none">
                <a:solidFill>
                  <a:schemeClr val="dk2"/>
                </a:solidFill>
                <a:latin typeface="Arial"/>
                <a:ea typeface="Arial"/>
                <a:cs typeface="Arial"/>
                <a:sym typeface="Arial"/>
              </a:defRPr>
            </a:lvl2pPr>
            <a:lvl3pPr marR="0" lvl="2" algn="ctr" rtl="0">
              <a:lnSpc>
                <a:spcPct val="100000"/>
              </a:lnSpc>
              <a:spcBef>
                <a:spcPts val="0"/>
              </a:spcBef>
              <a:spcAft>
                <a:spcPts val="0"/>
              </a:spcAft>
              <a:buClr>
                <a:schemeClr val="dk2"/>
              </a:buClr>
              <a:buSzPts val="4000"/>
              <a:buFont typeface="Arial"/>
              <a:buNone/>
              <a:defRPr sz="4000" b="0" i="1" u="none" strike="noStrike" cap="none">
                <a:solidFill>
                  <a:schemeClr val="dk2"/>
                </a:solidFill>
                <a:latin typeface="Arial"/>
                <a:ea typeface="Arial"/>
                <a:cs typeface="Arial"/>
                <a:sym typeface="Arial"/>
              </a:defRPr>
            </a:lvl3pPr>
            <a:lvl4pPr marR="0" lvl="3" algn="ctr" rtl="0">
              <a:lnSpc>
                <a:spcPct val="100000"/>
              </a:lnSpc>
              <a:spcBef>
                <a:spcPts val="0"/>
              </a:spcBef>
              <a:spcAft>
                <a:spcPts val="0"/>
              </a:spcAft>
              <a:buClr>
                <a:schemeClr val="dk2"/>
              </a:buClr>
              <a:buSzPts val="4000"/>
              <a:buFont typeface="Arial"/>
              <a:buNone/>
              <a:defRPr sz="4000" b="0" i="1" u="none" strike="noStrike" cap="none">
                <a:solidFill>
                  <a:schemeClr val="dk2"/>
                </a:solidFill>
                <a:latin typeface="Arial"/>
                <a:ea typeface="Arial"/>
                <a:cs typeface="Arial"/>
                <a:sym typeface="Arial"/>
              </a:defRPr>
            </a:lvl4pPr>
            <a:lvl5pPr marR="0" lvl="4" algn="ctr" rtl="0">
              <a:lnSpc>
                <a:spcPct val="100000"/>
              </a:lnSpc>
              <a:spcBef>
                <a:spcPts val="0"/>
              </a:spcBef>
              <a:spcAft>
                <a:spcPts val="0"/>
              </a:spcAft>
              <a:buClr>
                <a:schemeClr val="dk2"/>
              </a:buClr>
              <a:buSzPts val="4000"/>
              <a:buFont typeface="Arial"/>
              <a:buNone/>
              <a:defRPr sz="4000" b="0" i="1" u="none" strike="noStrike" cap="none">
                <a:solidFill>
                  <a:schemeClr val="dk2"/>
                </a:solidFill>
                <a:latin typeface="Arial"/>
                <a:ea typeface="Arial"/>
                <a:cs typeface="Arial"/>
                <a:sym typeface="Arial"/>
              </a:defRPr>
            </a:lvl5pPr>
            <a:lvl6pPr marR="0" lvl="5" algn="ctr" rtl="0">
              <a:lnSpc>
                <a:spcPct val="100000"/>
              </a:lnSpc>
              <a:spcBef>
                <a:spcPts val="0"/>
              </a:spcBef>
              <a:spcAft>
                <a:spcPts val="0"/>
              </a:spcAft>
              <a:buClr>
                <a:schemeClr val="dk2"/>
              </a:buClr>
              <a:buSzPts val="4000"/>
              <a:buFont typeface="Arial"/>
              <a:buNone/>
              <a:defRPr sz="4000" b="0" i="1" u="none" strike="noStrike" cap="none">
                <a:solidFill>
                  <a:schemeClr val="dk2"/>
                </a:solidFill>
                <a:latin typeface="Arial"/>
                <a:ea typeface="Arial"/>
                <a:cs typeface="Arial"/>
                <a:sym typeface="Arial"/>
              </a:defRPr>
            </a:lvl6pPr>
            <a:lvl7pPr marR="0" lvl="6" algn="ctr" rtl="0">
              <a:lnSpc>
                <a:spcPct val="100000"/>
              </a:lnSpc>
              <a:spcBef>
                <a:spcPts val="0"/>
              </a:spcBef>
              <a:spcAft>
                <a:spcPts val="0"/>
              </a:spcAft>
              <a:buClr>
                <a:schemeClr val="dk2"/>
              </a:buClr>
              <a:buSzPts val="4000"/>
              <a:buFont typeface="Arial"/>
              <a:buNone/>
              <a:defRPr sz="4000" b="0" i="1" u="none" strike="noStrike" cap="none">
                <a:solidFill>
                  <a:schemeClr val="dk2"/>
                </a:solidFill>
                <a:latin typeface="Arial"/>
                <a:ea typeface="Arial"/>
                <a:cs typeface="Arial"/>
                <a:sym typeface="Arial"/>
              </a:defRPr>
            </a:lvl7pPr>
            <a:lvl8pPr marR="0" lvl="7" algn="ctr" rtl="0">
              <a:lnSpc>
                <a:spcPct val="100000"/>
              </a:lnSpc>
              <a:spcBef>
                <a:spcPts val="0"/>
              </a:spcBef>
              <a:spcAft>
                <a:spcPts val="0"/>
              </a:spcAft>
              <a:buClr>
                <a:schemeClr val="dk2"/>
              </a:buClr>
              <a:buSzPts val="4000"/>
              <a:buFont typeface="Arial"/>
              <a:buNone/>
              <a:defRPr sz="4000" b="0" i="1" u="none" strike="noStrike" cap="none">
                <a:solidFill>
                  <a:schemeClr val="dk2"/>
                </a:solidFill>
                <a:latin typeface="Arial"/>
                <a:ea typeface="Arial"/>
                <a:cs typeface="Arial"/>
                <a:sym typeface="Arial"/>
              </a:defRPr>
            </a:lvl8pPr>
            <a:lvl9pPr marR="0" lvl="8" algn="ctr" rtl="0">
              <a:lnSpc>
                <a:spcPct val="100000"/>
              </a:lnSpc>
              <a:spcBef>
                <a:spcPts val="0"/>
              </a:spcBef>
              <a:spcAft>
                <a:spcPts val="0"/>
              </a:spcAft>
              <a:buClr>
                <a:schemeClr val="dk2"/>
              </a:buClr>
              <a:buSzPts val="4000"/>
              <a:buFont typeface="Arial"/>
              <a:buNone/>
              <a:defRPr sz="4000" b="0" i="1" u="none" strike="noStrike" cap="none">
                <a:solidFill>
                  <a:schemeClr val="dk2"/>
                </a:solidFill>
                <a:latin typeface="Arial"/>
                <a:ea typeface="Arial"/>
                <a:cs typeface="Arial"/>
                <a:sym typeface="Arial"/>
              </a:defRPr>
            </a:lvl9pPr>
          </a:lstStyle>
          <a:p>
            <a:r>
              <a:rPr lang="en" dirty="0"/>
              <a:t>03</a:t>
            </a: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558">
          <a:extLst>
            <a:ext uri="{FF2B5EF4-FFF2-40B4-BE49-F238E27FC236}">
              <a16:creationId xmlns:a16="http://schemas.microsoft.com/office/drawing/2014/main" id="{8D2FA404-EC05-804B-784A-40DCA1B533CA}"/>
            </a:ext>
          </a:extLst>
        </p:cNvPr>
        <p:cNvGrpSpPr/>
        <p:nvPr/>
      </p:nvGrpSpPr>
      <p:grpSpPr>
        <a:xfrm>
          <a:off x="0" y="0"/>
          <a:ext cx="0" cy="0"/>
          <a:chOff x="0" y="0"/>
          <a:chExt cx="0" cy="0"/>
        </a:xfrm>
      </p:grpSpPr>
      <p:sp>
        <p:nvSpPr>
          <p:cNvPr id="8" name="Google Shape;540;p64">
            <a:extLst>
              <a:ext uri="{FF2B5EF4-FFF2-40B4-BE49-F238E27FC236}">
                <a16:creationId xmlns:a16="http://schemas.microsoft.com/office/drawing/2014/main" id="{2C14700E-2E2F-EE85-AC19-3D0097A966F6}"/>
              </a:ext>
            </a:extLst>
          </p:cNvPr>
          <p:cNvSpPr txBox="1">
            <a:spLocks/>
          </p:cNvSpPr>
          <p:nvPr/>
        </p:nvSpPr>
        <p:spPr>
          <a:xfrm>
            <a:off x="928500" y="355649"/>
            <a:ext cx="4323000" cy="497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4800"/>
              <a:buFont typeface="Vidaloka"/>
              <a:buNone/>
              <a:defRPr sz="3000" b="0" i="0" u="none" strike="noStrike" cap="none">
                <a:solidFill>
                  <a:schemeClr val="dk1"/>
                </a:solidFill>
                <a:latin typeface="Vidaloka"/>
                <a:ea typeface="Vidaloka"/>
                <a:cs typeface="Vidaloka"/>
                <a:sym typeface="Vidaloka"/>
              </a:defRPr>
            </a:lvl1pPr>
            <a:lvl2pPr marR="0" lvl="1" algn="ctr" rtl="0">
              <a:lnSpc>
                <a:spcPct val="100000"/>
              </a:lnSpc>
              <a:spcBef>
                <a:spcPts val="0"/>
              </a:spcBef>
              <a:spcAft>
                <a:spcPts val="0"/>
              </a:spcAft>
              <a:buClr>
                <a:schemeClr val="dk1"/>
              </a:buClr>
              <a:buSzPts val="4800"/>
              <a:buFont typeface="Crimson Text"/>
              <a:buNone/>
              <a:defRPr sz="4800" b="0" i="1" u="none" strike="noStrike" cap="none">
                <a:solidFill>
                  <a:schemeClr val="dk1"/>
                </a:solidFill>
                <a:latin typeface="Crimson Text"/>
                <a:ea typeface="Crimson Text"/>
                <a:cs typeface="Crimson Text"/>
                <a:sym typeface="Crimson Text"/>
              </a:defRPr>
            </a:lvl2pPr>
            <a:lvl3pPr marR="0" lvl="2" algn="ctr" rtl="0">
              <a:lnSpc>
                <a:spcPct val="100000"/>
              </a:lnSpc>
              <a:spcBef>
                <a:spcPts val="0"/>
              </a:spcBef>
              <a:spcAft>
                <a:spcPts val="0"/>
              </a:spcAft>
              <a:buClr>
                <a:schemeClr val="dk1"/>
              </a:buClr>
              <a:buSzPts val="4800"/>
              <a:buFont typeface="Crimson Text"/>
              <a:buNone/>
              <a:defRPr sz="4800" b="0" i="1" u="none" strike="noStrike" cap="none">
                <a:solidFill>
                  <a:schemeClr val="dk1"/>
                </a:solidFill>
                <a:latin typeface="Crimson Text"/>
                <a:ea typeface="Crimson Text"/>
                <a:cs typeface="Crimson Text"/>
                <a:sym typeface="Crimson Text"/>
              </a:defRPr>
            </a:lvl3pPr>
            <a:lvl4pPr marR="0" lvl="3" algn="ctr" rtl="0">
              <a:lnSpc>
                <a:spcPct val="100000"/>
              </a:lnSpc>
              <a:spcBef>
                <a:spcPts val="0"/>
              </a:spcBef>
              <a:spcAft>
                <a:spcPts val="0"/>
              </a:spcAft>
              <a:buClr>
                <a:schemeClr val="dk1"/>
              </a:buClr>
              <a:buSzPts val="4800"/>
              <a:buFont typeface="Crimson Text"/>
              <a:buNone/>
              <a:defRPr sz="4800" b="0" i="1" u="none" strike="noStrike" cap="none">
                <a:solidFill>
                  <a:schemeClr val="dk1"/>
                </a:solidFill>
                <a:latin typeface="Crimson Text"/>
                <a:ea typeface="Crimson Text"/>
                <a:cs typeface="Crimson Text"/>
                <a:sym typeface="Crimson Text"/>
              </a:defRPr>
            </a:lvl4pPr>
            <a:lvl5pPr marR="0" lvl="4" algn="ctr" rtl="0">
              <a:lnSpc>
                <a:spcPct val="100000"/>
              </a:lnSpc>
              <a:spcBef>
                <a:spcPts val="0"/>
              </a:spcBef>
              <a:spcAft>
                <a:spcPts val="0"/>
              </a:spcAft>
              <a:buClr>
                <a:schemeClr val="dk1"/>
              </a:buClr>
              <a:buSzPts val="4800"/>
              <a:buFont typeface="Crimson Text"/>
              <a:buNone/>
              <a:defRPr sz="4800" b="0" i="1" u="none" strike="noStrike" cap="none">
                <a:solidFill>
                  <a:schemeClr val="dk1"/>
                </a:solidFill>
                <a:latin typeface="Crimson Text"/>
                <a:ea typeface="Crimson Text"/>
                <a:cs typeface="Crimson Text"/>
                <a:sym typeface="Crimson Text"/>
              </a:defRPr>
            </a:lvl5pPr>
            <a:lvl6pPr marR="0" lvl="5" algn="ctr" rtl="0">
              <a:lnSpc>
                <a:spcPct val="100000"/>
              </a:lnSpc>
              <a:spcBef>
                <a:spcPts val="0"/>
              </a:spcBef>
              <a:spcAft>
                <a:spcPts val="0"/>
              </a:spcAft>
              <a:buClr>
                <a:schemeClr val="dk1"/>
              </a:buClr>
              <a:buSzPts val="4800"/>
              <a:buFont typeface="Crimson Text"/>
              <a:buNone/>
              <a:defRPr sz="4800" b="0" i="1" u="none" strike="noStrike" cap="none">
                <a:solidFill>
                  <a:schemeClr val="dk1"/>
                </a:solidFill>
                <a:latin typeface="Crimson Text"/>
                <a:ea typeface="Crimson Text"/>
                <a:cs typeface="Crimson Text"/>
                <a:sym typeface="Crimson Text"/>
              </a:defRPr>
            </a:lvl6pPr>
            <a:lvl7pPr marR="0" lvl="6" algn="ctr" rtl="0">
              <a:lnSpc>
                <a:spcPct val="100000"/>
              </a:lnSpc>
              <a:spcBef>
                <a:spcPts val="0"/>
              </a:spcBef>
              <a:spcAft>
                <a:spcPts val="0"/>
              </a:spcAft>
              <a:buClr>
                <a:schemeClr val="dk1"/>
              </a:buClr>
              <a:buSzPts val="4800"/>
              <a:buFont typeface="Crimson Text"/>
              <a:buNone/>
              <a:defRPr sz="4800" b="0" i="1" u="none" strike="noStrike" cap="none">
                <a:solidFill>
                  <a:schemeClr val="dk1"/>
                </a:solidFill>
                <a:latin typeface="Crimson Text"/>
                <a:ea typeface="Crimson Text"/>
                <a:cs typeface="Crimson Text"/>
                <a:sym typeface="Crimson Text"/>
              </a:defRPr>
            </a:lvl7pPr>
            <a:lvl8pPr marR="0" lvl="7" algn="ctr" rtl="0">
              <a:lnSpc>
                <a:spcPct val="100000"/>
              </a:lnSpc>
              <a:spcBef>
                <a:spcPts val="0"/>
              </a:spcBef>
              <a:spcAft>
                <a:spcPts val="0"/>
              </a:spcAft>
              <a:buClr>
                <a:schemeClr val="dk1"/>
              </a:buClr>
              <a:buSzPts val="4800"/>
              <a:buFont typeface="Crimson Text"/>
              <a:buNone/>
              <a:defRPr sz="4800" b="0" i="1" u="none" strike="noStrike" cap="none">
                <a:solidFill>
                  <a:schemeClr val="dk1"/>
                </a:solidFill>
                <a:latin typeface="Crimson Text"/>
                <a:ea typeface="Crimson Text"/>
                <a:cs typeface="Crimson Text"/>
                <a:sym typeface="Crimson Text"/>
              </a:defRPr>
            </a:lvl8pPr>
            <a:lvl9pPr marR="0" lvl="8" algn="ctr" rtl="0">
              <a:lnSpc>
                <a:spcPct val="100000"/>
              </a:lnSpc>
              <a:spcBef>
                <a:spcPts val="0"/>
              </a:spcBef>
              <a:spcAft>
                <a:spcPts val="0"/>
              </a:spcAft>
              <a:buClr>
                <a:schemeClr val="dk1"/>
              </a:buClr>
              <a:buSzPts val="4800"/>
              <a:buFont typeface="Crimson Text"/>
              <a:buNone/>
              <a:defRPr sz="4800" b="0" i="1" u="none" strike="noStrike" cap="none">
                <a:solidFill>
                  <a:schemeClr val="dk1"/>
                </a:solidFill>
                <a:latin typeface="Crimson Text"/>
                <a:ea typeface="Crimson Text"/>
                <a:cs typeface="Crimson Text"/>
                <a:sym typeface="Crimson Text"/>
              </a:defRPr>
            </a:lvl9pPr>
          </a:lstStyle>
          <a:p>
            <a:pPr algn="l"/>
            <a:r>
              <a:rPr lang="en-US" sz="2000" dirty="0"/>
              <a:t>Result and Insights</a:t>
            </a:r>
          </a:p>
        </p:txBody>
      </p:sp>
      <p:sp>
        <p:nvSpPr>
          <p:cNvPr id="4" name="Content Placeholder 2">
            <a:extLst>
              <a:ext uri="{FF2B5EF4-FFF2-40B4-BE49-F238E27FC236}">
                <a16:creationId xmlns:a16="http://schemas.microsoft.com/office/drawing/2014/main" id="{10681671-1589-ECFC-19A2-08929078999B}"/>
              </a:ext>
            </a:extLst>
          </p:cNvPr>
          <p:cNvSpPr txBox="1">
            <a:spLocks/>
          </p:cNvSpPr>
          <p:nvPr/>
        </p:nvSpPr>
        <p:spPr>
          <a:xfrm>
            <a:off x="596770" y="929717"/>
            <a:ext cx="4654730" cy="1523110"/>
          </a:xfrm>
          <a:prstGeom prst="rect">
            <a:avLst/>
          </a:prstGeom>
          <a:ln>
            <a:noFill/>
          </a:ln>
        </p:spPr>
        <p:txBody>
          <a:bodyPr vert="horz" lIns="109728" tIns="109728" rIns="109728" bIns="91440" rtlCol="0" anchor="t">
            <a:noAutofit/>
          </a:bodyPr>
          <a:lstStyle>
            <a:lvl1pPr marL="0" indent="0" algn="ctr" defTabSz="914400" rtl="0" eaLnBrk="1" latinLnBrk="0" hangingPunct="1">
              <a:lnSpc>
                <a:spcPct val="140000"/>
              </a:lnSpc>
              <a:spcBef>
                <a:spcPts val="930"/>
              </a:spcBef>
              <a:buFont typeface="Corbel" panose="020B0503020204020204" pitchFamily="34" charset="0"/>
              <a:buNone/>
              <a:defRPr sz="1800" b="1" kern="1200" spc="150" baseline="0">
                <a:solidFill>
                  <a:schemeClr val="tx1">
                    <a:lumMod val="75000"/>
                    <a:lumOff val="25000"/>
                  </a:schemeClr>
                </a:solidFill>
                <a:latin typeface="+mn-lt"/>
                <a:ea typeface="+mn-ea"/>
                <a:cs typeface="+mn-cs"/>
              </a:defRPr>
            </a:lvl1pPr>
            <a:lvl2pPr marL="0" indent="0" algn="l" defTabSz="914400" rtl="0" eaLnBrk="1" latinLnBrk="0" hangingPunct="1">
              <a:lnSpc>
                <a:spcPct val="140000"/>
              </a:lnSpc>
              <a:spcBef>
                <a:spcPts val="930"/>
              </a:spcBef>
              <a:buFont typeface="Corbel" panose="020B0503020204020204" pitchFamily="34" charset="0"/>
              <a:buNone/>
              <a:defRPr sz="1600" kern="1200" spc="150" baseline="0">
                <a:solidFill>
                  <a:schemeClr val="tx1">
                    <a:lumMod val="75000"/>
                    <a:lumOff val="25000"/>
                  </a:schemeClr>
                </a:solidFill>
                <a:latin typeface="+mn-lt"/>
                <a:ea typeface="+mn-ea"/>
                <a:cs typeface="+mn-cs"/>
              </a:defRPr>
            </a:lvl2pPr>
            <a:lvl3pPr marL="0" indent="-320040" algn="l" defTabSz="914400" rtl="0" eaLnBrk="1" latinLnBrk="0" hangingPunct="1">
              <a:lnSpc>
                <a:spcPct val="140000"/>
              </a:lnSpc>
              <a:spcBef>
                <a:spcPts val="930"/>
              </a:spcBef>
              <a:buFont typeface="Corbel" panose="020B0503020204020204" pitchFamily="34" charset="0"/>
              <a:buChar char="–"/>
              <a:defRPr sz="1400" i="1" kern="1200" spc="150" baseline="0">
                <a:solidFill>
                  <a:schemeClr val="tx1">
                    <a:lumMod val="75000"/>
                    <a:lumOff val="25000"/>
                  </a:schemeClr>
                </a:solidFill>
                <a:latin typeface="+mn-lt"/>
                <a:ea typeface="+mn-ea"/>
                <a:cs typeface="+mn-cs"/>
              </a:defRPr>
            </a:lvl3pPr>
            <a:lvl4pPr marL="0" indent="-320040" algn="l" defTabSz="914400" rtl="0" eaLnBrk="1" latinLnBrk="0" hangingPunct="1">
              <a:lnSpc>
                <a:spcPct val="140000"/>
              </a:lnSpc>
              <a:spcBef>
                <a:spcPts val="930"/>
              </a:spcBef>
              <a:buFont typeface="Corbel" panose="020B0503020204020204" pitchFamily="34" charset="0"/>
              <a:buChar char="–"/>
              <a:defRPr sz="1400" kern="1200" spc="150" baseline="0">
                <a:solidFill>
                  <a:schemeClr val="tx1">
                    <a:lumMod val="75000"/>
                    <a:lumOff val="25000"/>
                  </a:schemeClr>
                </a:solidFill>
                <a:latin typeface="+mn-lt"/>
                <a:ea typeface="+mn-ea"/>
                <a:cs typeface="+mn-cs"/>
              </a:defRPr>
            </a:lvl4pPr>
            <a:lvl5pPr marL="0" indent="-320040" algn="l" defTabSz="914400" rtl="0" eaLnBrk="1" latinLnBrk="0" hangingPunct="1">
              <a:lnSpc>
                <a:spcPct val="140000"/>
              </a:lnSpc>
              <a:spcBef>
                <a:spcPts val="930"/>
              </a:spcBef>
              <a:buFont typeface="Corbel" panose="020B0503020204020204" pitchFamily="34" charset="0"/>
              <a:buChar char="–"/>
              <a:defRPr sz="1400" i="1" kern="1200" spc="150" baseline="0">
                <a:solidFill>
                  <a:schemeClr val="tx1">
                    <a:lumMod val="75000"/>
                    <a:lumOff val="25000"/>
                  </a:schemeClr>
                </a:solidFill>
                <a:latin typeface="+mn-lt"/>
                <a:ea typeface="+mn-ea"/>
                <a:cs typeface="+mn-cs"/>
              </a:defRPr>
            </a:lvl5pPr>
            <a:lvl6pPr marL="1920240" indent="-320040" algn="l" defTabSz="914400" rtl="0" eaLnBrk="1" latinLnBrk="0" hangingPunct="1">
              <a:lnSpc>
                <a:spcPct val="111000"/>
              </a:lnSpc>
              <a:spcBef>
                <a:spcPts val="930"/>
              </a:spcBef>
              <a:buFont typeface="Corbel" panose="020B0503020204020204" pitchFamily="34" charset="0"/>
              <a:buChar char="–"/>
              <a:defRPr sz="1400" kern="1200">
                <a:solidFill>
                  <a:schemeClr val="accent1">
                    <a:lumMod val="75000"/>
                  </a:schemeClr>
                </a:solidFill>
                <a:latin typeface="+mn-lt"/>
                <a:ea typeface="+mn-ea"/>
                <a:cs typeface="+mn-cs"/>
              </a:defRPr>
            </a:lvl6pPr>
            <a:lvl7pPr marL="2240280" indent="-320040" algn="l" defTabSz="914400" rtl="0" eaLnBrk="1" latinLnBrk="0" hangingPunct="1">
              <a:lnSpc>
                <a:spcPct val="111000"/>
              </a:lnSpc>
              <a:spcBef>
                <a:spcPts val="930"/>
              </a:spcBef>
              <a:buFont typeface="Corbel" panose="020B0503020204020204" pitchFamily="34" charset="0"/>
              <a:buChar char="–"/>
              <a:defRPr sz="1400" i="1" kern="1200">
                <a:solidFill>
                  <a:schemeClr val="accent1">
                    <a:lumMod val="75000"/>
                  </a:schemeClr>
                </a:solidFill>
                <a:latin typeface="+mn-lt"/>
                <a:ea typeface="+mn-ea"/>
                <a:cs typeface="+mn-cs"/>
              </a:defRPr>
            </a:lvl7pPr>
            <a:lvl8pPr marL="2560320" indent="-320040" algn="l" defTabSz="914400" rtl="0" eaLnBrk="1" latinLnBrk="0" hangingPunct="1">
              <a:lnSpc>
                <a:spcPct val="111000"/>
              </a:lnSpc>
              <a:spcBef>
                <a:spcPts val="930"/>
              </a:spcBef>
              <a:buFont typeface="Corbel" panose="020B0503020204020204" pitchFamily="34" charset="0"/>
              <a:buChar char="–"/>
              <a:defRPr sz="1400" kern="1200">
                <a:solidFill>
                  <a:schemeClr val="accent1">
                    <a:lumMod val="75000"/>
                  </a:schemeClr>
                </a:solidFill>
                <a:latin typeface="+mn-lt"/>
                <a:ea typeface="+mn-ea"/>
                <a:cs typeface="+mn-cs"/>
              </a:defRPr>
            </a:lvl8pPr>
            <a:lvl9pPr marL="2880360" indent="-320040" algn="l" defTabSz="914400" rtl="0" eaLnBrk="1" latinLnBrk="0" hangingPunct="1">
              <a:lnSpc>
                <a:spcPct val="111000"/>
              </a:lnSpc>
              <a:spcBef>
                <a:spcPts val="930"/>
              </a:spcBef>
              <a:buFont typeface="Corbel" panose="020B0503020204020204" pitchFamily="34" charset="0"/>
              <a:buChar char="–"/>
              <a:defRPr sz="1400" i="1" kern="1200">
                <a:solidFill>
                  <a:schemeClr val="accent1">
                    <a:lumMod val="75000"/>
                  </a:schemeClr>
                </a:solidFill>
                <a:latin typeface="+mn-lt"/>
                <a:ea typeface="+mn-ea"/>
                <a:cs typeface="+mn-cs"/>
              </a:defRPr>
            </a:lvl9pPr>
          </a:lstStyle>
          <a:p>
            <a:pPr algn="l">
              <a:lnSpc>
                <a:spcPct val="150000"/>
              </a:lnSpc>
            </a:pPr>
            <a:r>
              <a:rPr lang="en-US" sz="800" b="0" dirty="0">
                <a:solidFill>
                  <a:schemeClr val="tx1"/>
                </a:solidFill>
                <a:latin typeface="Montserrat" pitchFamily="2" charset="0"/>
              </a:rPr>
              <a:t>This </a:t>
            </a:r>
            <a:r>
              <a:rPr lang="en-US" sz="800" dirty="0">
                <a:solidFill>
                  <a:schemeClr val="tx1"/>
                </a:solidFill>
                <a:latin typeface="Montserrat" pitchFamily="2" charset="0"/>
              </a:rPr>
              <a:t>time series chart (right) </a:t>
            </a:r>
            <a:r>
              <a:rPr lang="en-US" sz="800" b="0" dirty="0">
                <a:solidFill>
                  <a:schemeClr val="tx1"/>
                </a:solidFill>
                <a:latin typeface="Montserrat" pitchFamily="2" charset="0"/>
              </a:rPr>
              <a:t>depicts the monthly revenue trend for the retail business from 1992 to 2016. A clear </a:t>
            </a:r>
            <a:r>
              <a:rPr lang="en-US" sz="800" dirty="0">
                <a:solidFill>
                  <a:schemeClr val="tx1"/>
                </a:solidFill>
                <a:latin typeface="Montserrat" pitchFamily="2" charset="0"/>
              </a:rPr>
              <a:t>seasonal pattern </a:t>
            </a:r>
            <a:r>
              <a:rPr lang="en-US" sz="800" b="0" dirty="0">
                <a:solidFill>
                  <a:schemeClr val="tx1"/>
                </a:solidFill>
                <a:latin typeface="Montserrat" pitchFamily="2" charset="0"/>
              </a:rPr>
              <a:t>is evident, with revenue consistently </a:t>
            </a:r>
            <a:r>
              <a:rPr lang="en-US" sz="800" dirty="0">
                <a:solidFill>
                  <a:schemeClr val="tx1"/>
                </a:solidFill>
                <a:latin typeface="Montserrat" pitchFamily="2" charset="0"/>
              </a:rPr>
              <a:t>spiking </a:t>
            </a:r>
            <a:r>
              <a:rPr lang="en-US" sz="800" b="0" dirty="0">
                <a:solidFill>
                  <a:schemeClr val="tx1"/>
                </a:solidFill>
                <a:latin typeface="Montserrat" pitchFamily="2" charset="0"/>
              </a:rPr>
              <a:t>during the holiday season in </a:t>
            </a:r>
            <a:r>
              <a:rPr lang="en-US" sz="800" dirty="0">
                <a:solidFill>
                  <a:schemeClr val="tx1"/>
                </a:solidFill>
                <a:latin typeface="Montserrat" pitchFamily="2" charset="0"/>
              </a:rPr>
              <a:t>November and December </a:t>
            </a:r>
            <a:r>
              <a:rPr lang="en-US" sz="800" b="0" dirty="0">
                <a:solidFill>
                  <a:schemeClr val="tx1"/>
                </a:solidFill>
                <a:latin typeface="Montserrat" pitchFamily="2" charset="0"/>
              </a:rPr>
              <a:t>each year, likely due to increased consumer spending during that period. Over time, there is a noticeable upward trend in the baseline revenue, indicating steady business growth year over year.</a:t>
            </a:r>
          </a:p>
        </p:txBody>
      </p:sp>
      <p:graphicFrame>
        <p:nvGraphicFramePr>
          <p:cNvPr id="10" name="Chart 9">
            <a:extLst>
              <a:ext uri="{FF2B5EF4-FFF2-40B4-BE49-F238E27FC236}">
                <a16:creationId xmlns:a16="http://schemas.microsoft.com/office/drawing/2014/main" id="{6C4E62A7-2114-781D-3697-BD48DCD81541}"/>
              </a:ext>
            </a:extLst>
          </p:cNvPr>
          <p:cNvGraphicFramePr/>
          <p:nvPr>
            <p:extLst>
              <p:ext uri="{D42A27DB-BD31-4B8C-83A1-F6EECF244321}">
                <p14:modId xmlns:p14="http://schemas.microsoft.com/office/powerpoint/2010/main" val="429176891"/>
              </p:ext>
            </p:extLst>
          </p:nvPr>
        </p:nvGraphicFramePr>
        <p:xfrm>
          <a:off x="5251500" y="731921"/>
          <a:ext cx="3190654" cy="1990732"/>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11" name="Chart 10">
            <a:extLst>
              <a:ext uri="{FF2B5EF4-FFF2-40B4-BE49-F238E27FC236}">
                <a16:creationId xmlns:a16="http://schemas.microsoft.com/office/drawing/2014/main" id="{1F6D49E9-AE38-5410-7DBA-5C263D3B6949}"/>
              </a:ext>
            </a:extLst>
          </p:cNvPr>
          <p:cNvGraphicFramePr/>
          <p:nvPr>
            <p:extLst>
              <p:ext uri="{D42A27DB-BD31-4B8C-83A1-F6EECF244321}">
                <p14:modId xmlns:p14="http://schemas.microsoft.com/office/powerpoint/2010/main" val="894773705"/>
              </p:ext>
            </p:extLst>
          </p:nvPr>
        </p:nvGraphicFramePr>
        <p:xfrm>
          <a:off x="858830" y="2640963"/>
          <a:ext cx="3286449" cy="1990732"/>
        </p:xfrm>
        <a:graphic>
          <a:graphicData uri="http://schemas.openxmlformats.org/drawingml/2006/chart">
            <c:chart xmlns:c="http://schemas.openxmlformats.org/drawingml/2006/chart" xmlns:r="http://schemas.openxmlformats.org/officeDocument/2006/relationships" r:id="rId4"/>
          </a:graphicData>
        </a:graphic>
      </p:graphicFrame>
      <p:sp>
        <p:nvSpPr>
          <p:cNvPr id="14" name="TextBox 13">
            <a:extLst>
              <a:ext uri="{FF2B5EF4-FFF2-40B4-BE49-F238E27FC236}">
                <a16:creationId xmlns:a16="http://schemas.microsoft.com/office/drawing/2014/main" id="{AC321F73-6088-EC80-7580-957C5565505D}"/>
              </a:ext>
            </a:extLst>
          </p:cNvPr>
          <p:cNvSpPr txBox="1"/>
          <p:nvPr/>
        </p:nvSpPr>
        <p:spPr>
          <a:xfrm>
            <a:off x="4286795" y="2945976"/>
            <a:ext cx="4439194" cy="1364156"/>
          </a:xfrm>
          <a:prstGeom prst="rect">
            <a:avLst/>
          </a:prstGeom>
          <a:noFill/>
        </p:spPr>
        <p:txBody>
          <a:bodyPr wrap="square">
            <a:spAutoFit/>
          </a:bodyPr>
          <a:lstStyle/>
          <a:p>
            <a:pPr>
              <a:lnSpc>
                <a:spcPct val="150000"/>
              </a:lnSpc>
              <a:spcBef>
                <a:spcPts val="930"/>
              </a:spcBef>
            </a:pPr>
            <a:r>
              <a:rPr lang="en-US" sz="800" kern="1200" spc="150" dirty="0">
                <a:solidFill>
                  <a:schemeClr val="tx1"/>
                </a:solidFill>
                <a:latin typeface="Montserrat" pitchFamily="2" charset="0"/>
                <a:ea typeface="+mn-ea"/>
                <a:cs typeface="+mn-cs"/>
              </a:rPr>
              <a:t>The chart (left) shows </a:t>
            </a:r>
            <a:r>
              <a:rPr lang="en-US" sz="800" b="1" kern="1200" spc="150" dirty="0">
                <a:solidFill>
                  <a:schemeClr val="tx1"/>
                </a:solidFill>
                <a:latin typeface="Montserrat" pitchFamily="2" charset="0"/>
                <a:ea typeface="+mn-ea"/>
                <a:cs typeface="+mn-cs"/>
              </a:rPr>
              <a:t>non-stationary</a:t>
            </a:r>
            <a:r>
              <a:rPr lang="en-US" sz="800" kern="1200" spc="150" dirty="0">
                <a:solidFill>
                  <a:schemeClr val="tx1"/>
                </a:solidFill>
                <a:latin typeface="Montserrat" pitchFamily="2" charset="0"/>
                <a:ea typeface="+mn-ea"/>
                <a:cs typeface="+mn-cs"/>
              </a:rPr>
              <a:t> characteristics with</a:t>
            </a:r>
          </a:p>
          <a:p>
            <a:pPr>
              <a:lnSpc>
                <a:spcPct val="150000"/>
              </a:lnSpc>
            </a:pPr>
            <a:r>
              <a:rPr lang="en-US" sz="800" kern="1200" spc="150" dirty="0">
                <a:solidFill>
                  <a:schemeClr val="tx1"/>
                </a:solidFill>
                <a:latin typeface="Montserrat" pitchFamily="2" charset="0"/>
                <a:ea typeface="+mn-ea"/>
                <a:cs typeface="+mn-cs"/>
              </a:rPr>
              <a:t>fluctuations and changing mean and variance over time. From </a:t>
            </a:r>
            <a:r>
              <a:rPr lang="en-US" sz="800" b="1" kern="1200" spc="150" dirty="0">
                <a:solidFill>
                  <a:schemeClr val="tx1"/>
                </a:solidFill>
                <a:latin typeface="Montserrat" pitchFamily="2" charset="0"/>
                <a:ea typeface="+mn-ea"/>
                <a:cs typeface="+mn-cs"/>
              </a:rPr>
              <a:t>1987 to 1998, the data was stable </a:t>
            </a:r>
            <a:r>
              <a:rPr lang="en-US" sz="800" kern="1200" spc="150" dirty="0">
                <a:solidFill>
                  <a:schemeClr val="tx1"/>
                </a:solidFill>
                <a:latin typeface="Montserrat" pitchFamily="2" charset="0"/>
                <a:ea typeface="+mn-ea"/>
                <a:cs typeface="+mn-cs"/>
              </a:rPr>
              <a:t>but began rising in 1999, followed by a sharp drop in 2008. Overall, there was an </a:t>
            </a:r>
            <a:r>
              <a:rPr lang="en-US" sz="800" b="1" kern="1200" spc="150" dirty="0">
                <a:solidFill>
                  <a:schemeClr val="tx1"/>
                </a:solidFill>
                <a:latin typeface="Montserrat" pitchFamily="2" charset="0"/>
                <a:ea typeface="+mn-ea"/>
                <a:cs typeface="+mn-cs"/>
              </a:rPr>
              <a:t>upward trend with fluctuations from 1987 to 2008</a:t>
            </a:r>
            <a:r>
              <a:rPr lang="en-US" sz="800" kern="1200" spc="150" dirty="0">
                <a:solidFill>
                  <a:schemeClr val="tx1"/>
                </a:solidFill>
                <a:latin typeface="Montserrat" pitchFamily="2" charset="0"/>
                <a:ea typeface="+mn-ea"/>
                <a:cs typeface="+mn-cs"/>
              </a:rPr>
              <a:t>. Between </a:t>
            </a:r>
            <a:r>
              <a:rPr lang="en-US" sz="800" b="1" kern="1200" spc="150" dirty="0">
                <a:solidFill>
                  <a:schemeClr val="tx1"/>
                </a:solidFill>
                <a:latin typeface="Montserrat" pitchFamily="2" charset="0"/>
                <a:ea typeface="+mn-ea"/>
                <a:cs typeface="+mn-cs"/>
              </a:rPr>
              <a:t>2008 and 2019</a:t>
            </a:r>
            <a:r>
              <a:rPr lang="en-US" sz="800" kern="1200" spc="150" dirty="0">
                <a:solidFill>
                  <a:schemeClr val="tx1"/>
                </a:solidFill>
                <a:latin typeface="Montserrat" pitchFamily="2" charset="0"/>
                <a:ea typeface="+mn-ea"/>
                <a:cs typeface="+mn-cs"/>
              </a:rPr>
              <a:t>, prices swung </a:t>
            </a:r>
            <a:r>
              <a:rPr lang="en-US" sz="800" b="1" kern="1200" spc="150" dirty="0">
                <a:solidFill>
                  <a:schemeClr val="tx1"/>
                </a:solidFill>
                <a:latin typeface="Montserrat" pitchFamily="2" charset="0"/>
                <a:ea typeface="+mn-ea"/>
                <a:cs typeface="+mn-cs"/>
              </a:rPr>
              <a:t>unpredictably</a:t>
            </a:r>
            <a:r>
              <a:rPr lang="en-US" sz="800" kern="1200" spc="150" dirty="0">
                <a:solidFill>
                  <a:schemeClr val="tx1"/>
                </a:solidFill>
                <a:latin typeface="Montserrat" pitchFamily="2" charset="0"/>
                <a:ea typeface="+mn-ea"/>
                <a:cs typeface="+mn-cs"/>
              </a:rPr>
              <a:t>, complicating future forecasting.</a:t>
            </a:r>
          </a:p>
        </p:txBody>
      </p:sp>
    </p:spTree>
    <p:extLst>
      <p:ext uri="{BB962C8B-B14F-4D97-AF65-F5344CB8AC3E}">
        <p14:creationId xmlns:p14="http://schemas.microsoft.com/office/powerpoint/2010/main" val="3099572329"/>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558">
          <a:extLst>
            <a:ext uri="{FF2B5EF4-FFF2-40B4-BE49-F238E27FC236}">
              <a16:creationId xmlns:a16="http://schemas.microsoft.com/office/drawing/2014/main" id="{90FDC444-B968-1C34-36A2-0E144E569098}"/>
            </a:ext>
          </a:extLst>
        </p:cNvPr>
        <p:cNvGrpSpPr/>
        <p:nvPr/>
      </p:nvGrpSpPr>
      <p:grpSpPr>
        <a:xfrm>
          <a:off x="0" y="0"/>
          <a:ext cx="0" cy="0"/>
          <a:chOff x="0" y="0"/>
          <a:chExt cx="0" cy="0"/>
        </a:xfrm>
      </p:grpSpPr>
      <p:sp>
        <p:nvSpPr>
          <p:cNvPr id="8" name="Google Shape;540;p64">
            <a:extLst>
              <a:ext uri="{FF2B5EF4-FFF2-40B4-BE49-F238E27FC236}">
                <a16:creationId xmlns:a16="http://schemas.microsoft.com/office/drawing/2014/main" id="{A31ABEA8-F695-6FF8-E983-D197F46FBEB5}"/>
              </a:ext>
            </a:extLst>
          </p:cNvPr>
          <p:cNvSpPr txBox="1">
            <a:spLocks/>
          </p:cNvSpPr>
          <p:nvPr/>
        </p:nvSpPr>
        <p:spPr>
          <a:xfrm>
            <a:off x="928500" y="355649"/>
            <a:ext cx="4323000" cy="497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4800"/>
              <a:buFont typeface="Vidaloka"/>
              <a:buNone/>
              <a:defRPr sz="3000" b="0" i="0" u="none" strike="noStrike" cap="none">
                <a:solidFill>
                  <a:schemeClr val="dk1"/>
                </a:solidFill>
                <a:latin typeface="Vidaloka"/>
                <a:ea typeface="Vidaloka"/>
                <a:cs typeface="Vidaloka"/>
                <a:sym typeface="Vidaloka"/>
              </a:defRPr>
            </a:lvl1pPr>
            <a:lvl2pPr marR="0" lvl="1" algn="ctr" rtl="0">
              <a:lnSpc>
                <a:spcPct val="100000"/>
              </a:lnSpc>
              <a:spcBef>
                <a:spcPts val="0"/>
              </a:spcBef>
              <a:spcAft>
                <a:spcPts val="0"/>
              </a:spcAft>
              <a:buClr>
                <a:schemeClr val="dk1"/>
              </a:buClr>
              <a:buSzPts val="4800"/>
              <a:buFont typeface="Crimson Text"/>
              <a:buNone/>
              <a:defRPr sz="4800" b="0" i="1" u="none" strike="noStrike" cap="none">
                <a:solidFill>
                  <a:schemeClr val="dk1"/>
                </a:solidFill>
                <a:latin typeface="Crimson Text"/>
                <a:ea typeface="Crimson Text"/>
                <a:cs typeface="Crimson Text"/>
                <a:sym typeface="Crimson Text"/>
              </a:defRPr>
            </a:lvl2pPr>
            <a:lvl3pPr marR="0" lvl="2" algn="ctr" rtl="0">
              <a:lnSpc>
                <a:spcPct val="100000"/>
              </a:lnSpc>
              <a:spcBef>
                <a:spcPts val="0"/>
              </a:spcBef>
              <a:spcAft>
                <a:spcPts val="0"/>
              </a:spcAft>
              <a:buClr>
                <a:schemeClr val="dk1"/>
              </a:buClr>
              <a:buSzPts val="4800"/>
              <a:buFont typeface="Crimson Text"/>
              <a:buNone/>
              <a:defRPr sz="4800" b="0" i="1" u="none" strike="noStrike" cap="none">
                <a:solidFill>
                  <a:schemeClr val="dk1"/>
                </a:solidFill>
                <a:latin typeface="Crimson Text"/>
                <a:ea typeface="Crimson Text"/>
                <a:cs typeface="Crimson Text"/>
                <a:sym typeface="Crimson Text"/>
              </a:defRPr>
            </a:lvl3pPr>
            <a:lvl4pPr marR="0" lvl="3" algn="ctr" rtl="0">
              <a:lnSpc>
                <a:spcPct val="100000"/>
              </a:lnSpc>
              <a:spcBef>
                <a:spcPts val="0"/>
              </a:spcBef>
              <a:spcAft>
                <a:spcPts val="0"/>
              </a:spcAft>
              <a:buClr>
                <a:schemeClr val="dk1"/>
              </a:buClr>
              <a:buSzPts val="4800"/>
              <a:buFont typeface="Crimson Text"/>
              <a:buNone/>
              <a:defRPr sz="4800" b="0" i="1" u="none" strike="noStrike" cap="none">
                <a:solidFill>
                  <a:schemeClr val="dk1"/>
                </a:solidFill>
                <a:latin typeface="Crimson Text"/>
                <a:ea typeface="Crimson Text"/>
                <a:cs typeface="Crimson Text"/>
                <a:sym typeface="Crimson Text"/>
              </a:defRPr>
            </a:lvl4pPr>
            <a:lvl5pPr marR="0" lvl="4" algn="ctr" rtl="0">
              <a:lnSpc>
                <a:spcPct val="100000"/>
              </a:lnSpc>
              <a:spcBef>
                <a:spcPts val="0"/>
              </a:spcBef>
              <a:spcAft>
                <a:spcPts val="0"/>
              </a:spcAft>
              <a:buClr>
                <a:schemeClr val="dk1"/>
              </a:buClr>
              <a:buSzPts val="4800"/>
              <a:buFont typeface="Crimson Text"/>
              <a:buNone/>
              <a:defRPr sz="4800" b="0" i="1" u="none" strike="noStrike" cap="none">
                <a:solidFill>
                  <a:schemeClr val="dk1"/>
                </a:solidFill>
                <a:latin typeface="Crimson Text"/>
                <a:ea typeface="Crimson Text"/>
                <a:cs typeface="Crimson Text"/>
                <a:sym typeface="Crimson Text"/>
              </a:defRPr>
            </a:lvl5pPr>
            <a:lvl6pPr marR="0" lvl="5" algn="ctr" rtl="0">
              <a:lnSpc>
                <a:spcPct val="100000"/>
              </a:lnSpc>
              <a:spcBef>
                <a:spcPts val="0"/>
              </a:spcBef>
              <a:spcAft>
                <a:spcPts val="0"/>
              </a:spcAft>
              <a:buClr>
                <a:schemeClr val="dk1"/>
              </a:buClr>
              <a:buSzPts val="4800"/>
              <a:buFont typeface="Crimson Text"/>
              <a:buNone/>
              <a:defRPr sz="4800" b="0" i="1" u="none" strike="noStrike" cap="none">
                <a:solidFill>
                  <a:schemeClr val="dk1"/>
                </a:solidFill>
                <a:latin typeface="Crimson Text"/>
                <a:ea typeface="Crimson Text"/>
                <a:cs typeface="Crimson Text"/>
                <a:sym typeface="Crimson Text"/>
              </a:defRPr>
            </a:lvl6pPr>
            <a:lvl7pPr marR="0" lvl="6" algn="ctr" rtl="0">
              <a:lnSpc>
                <a:spcPct val="100000"/>
              </a:lnSpc>
              <a:spcBef>
                <a:spcPts val="0"/>
              </a:spcBef>
              <a:spcAft>
                <a:spcPts val="0"/>
              </a:spcAft>
              <a:buClr>
                <a:schemeClr val="dk1"/>
              </a:buClr>
              <a:buSzPts val="4800"/>
              <a:buFont typeface="Crimson Text"/>
              <a:buNone/>
              <a:defRPr sz="4800" b="0" i="1" u="none" strike="noStrike" cap="none">
                <a:solidFill>
                  <a:schemeClr val="dk1"/>
                </a:solidFill>
                <a:latin typeface="Crimson Text"/>
                <a:ea typeface="Crimson Text"/>
                <a:cs typeface="Crimson Text"/>
                <a:sym typeface="Crimson Text"/>
              </a:defRPr>
            </a:lvl7pPr>
            <a:lvl8pPr marR="0" lvl="7" algn="ctr" rtl="0">
              <a:lnSpc>
                <a:spcPct val="100000"/>
              </a:lnSpc>
              <a:spcBef>
                <a:spcPts val="0"/>
              </a:spcBef>
              <a:spcAft>
                <a:spcPts val="0"/>
              </a:spcAft>
              <a:buClr>
                <a:schemeClr val="dk1"/>
              </a:buClr>
              <a:buSzPts val="4800"/>
              <a:buFont typeface="Crimson Text"/>
              <a:buNone/>
              <a:defRPr sz="4800" b="0" i="1" u="none" strike="noStrike" cap="none">
                <a:solidFill>
                  <a:schemeClr val="dk1"/>
                </a:solidFill>
                <a:latin typeface="Crimson Text"/>
                <a:ea typeface="Crimson Text"/>
                <a:cs typeface="Crimson Text"/>
                <a:sym typeface="Crimson Text"/>
              </a:defRPr>
            </a:lvl8pPr>
            <a:lvl9pPr marR="0" lvl="8" algn="ctr" rtl="0">
              <a:lnSpc>
                <a:spcPct val="100000"/>
              </a:lnSpc>
              <a:spcBef>
                <a:spcPts val="0"/>
              </a:spcBef>
              <a:spcAft>
                <a:spcPts val="0"/>
              </a:spcAft>
              <a:buClr>
                <a:schemeClr val="dk1"/>
              </a:buClr>
              <a:buSzPts val="4800"/>
              <a:buFont typeface="Crimson Text"/>
              <a:buNone/>
              <a:defRPr sz="4800" b="0" i="1" u="none" strike="noStrike" cap="none">
                <a:solidFill>
                  <a:schemeClr val="dk1"/>
                </a:solidFill>
                <a:latin typeface="Crimson Text"/>
                <a:ea typeface="Crimson Text"/>
                <a:cs typeface="Crimson Text"/>
                <a:sym typeface="Crimson Text"/>
              </a:defRPr>
            </a:lvl9pPr>
          </a:lstStyle>
          <a:p>
            <a:pPr algn="l"/>
            <a:r>
              <a:rPr lang="en-US" dirty="0"/>
              <a:t>Recommendations</a:t>
            </a:r>
          </a:p>
        </p:txBody>
      </p:sp>
      <p:sp>
        <p:nvSpPr>
          <p:cNvPr id="4" name="Content Placeholder 2">
            <a:extLst>
              <a:ext uri="{FF2B5EF4-FFF2-40B4-BE49-F238E27FC236}">
                <a16:creationId xmlns:a16="http://schemas.microsoft.com/office/drawing/2014/main" id="{FFBF96CF-3DC7-987A-7C60-A6CBCBC8B554}"/>
              </a:ext>
            </a:extLst>
          </p:cNvPr>
          <p:cNvSpPr txBox="1">
            <a:spLocks/>
          </p:cNvSpPr>
          <p:nvPr/>
        </p:nvSpPr>
        <p:spPr>
          <a:xfrm>
            <a:off x="5087836" y="2271355"/>
            <a:ext cx="3522155" cy="1868845"/>
          </a:xfrm>
          <a:prstGeom prst="rect">
            <a:avLst/>
          </a:prstGeom>
          <a:ln>
            <a:solidFill>
              <a:schemeClr val="accent1">
                <a:shade val="95000"/>
                <a:satMod val="105000"/>
              </a:schemeClr>
            </a:solidFill>
            <a:prstDash val="sysDash"/>
          </a:ln>
        </p:spPr>
        <p:txBody>
          <a:bodyPr vert="horz" lIns="109728" tIns="109728" rIns="109728" bIns="91440" rtlCol="0" anchor="t">
            <a:noAutofit/>
          </a:bodyPr>
          <a:lstStyle>
            <a:lvl1pPr marL="0" indent="0" algn="ctr" defTabSz="914400" rtl="0" eaLnBrk="1" latinLnBrk="0" hangingPunct="1">
              <a:lnSpc>
                <a:spcPct val="140000"/>
              </a:lnSpc>
              <a:spcBef>
                <a:spcPts val="930"/>
              </a:spcBef>
              <a:buFont typeface="Corbel" panose="020B0503020204020204" pitchFamily="34" charset="0"/>
              <a:buNone/>
              <a:defRPr sz="1800" b="1" kern="1200" spc="150" baseline="0">
                <a:solidFill>
                  <a:schemeClr val="tx1">
                    <a:lumMod val="75000"/>
                    <a:lumOff val="25000"/>
                  </a:schemeClr>
                </a:solidFill>
                <a:latin typeface="+mn-lt"/>
                <a:ea typeface="+mn-ea"/>
                <a:cs typeface="+mn-cs"/>
              </a:defRPr>
            </a:lvl1pPr>
            <a:lvl2pPr marL="0" indent="0" algn="l" defTabSz="914400" rtl="0" eaLnBrk="1" latinLnBrk="0" hangingPunct="1">
              <a:lnSpc>
                <a:spcPct val="140000"/>
              </a:lnSpc>
              <a:spcBef>
                <a:spcPts val="930"/>
              </a:spcBef>
              <a:buFont typeface="Corbel" panose="020B0503020204020204" pitchFamily="34" charset="0"/>
              <a:buNone/>
              <a:defRPr sz="1600" kern="1200" spc="150" baseline="0">
                <a:solidFill>
                  <a:schemeClr val="tx1">
                    <a:lumMod val="75000"/>
                    <a:lumOff val="25000"/>
                  </a:schemeClr>
                </a:solidFill>
                <a:latin typeface="+mn-lt"/>
                <a:ea typeface="+mn-ea"/>
                <a:cs typeface="+mn-cs"/>
              </a:defRPr>
            </a:lvl2pPr>
            <a:lvl3pPr marL="0" indent="-320040" algn="l" defTabSz="914400" rtl="0" eaLnBrk="1" latinLnBrk="0" hangingPunct="1">
              <a:lnSpc>
                <a:spcPct val="140000"/>
              </a:lnSpc>
              <a:spcBef>
                <a:spcPts val="930"/>
              </a:spcBef>
              <a:buFont typeface="Corbel" panose="020B0503020204020204" pitchFamily="34" charset="0"/>
              <a:buChar char="–"/>
              <a:defRPr sz="1400" i="1" kern="1200" spc="150" baseline="0">
                <a:solidFill>
                  <a:schemeClr val="tx1">
                    <a:lumMod val="75000"/>
                    <a:lumOff val="25000"/>
                  </a:schemeClr>
                </a:solidFill>
                <a:latin typeface="+mn-lt"/>
                <a:ea typeface="+mn-ea"/>
                <a:cs typeface="+mn-cs"/>
              </a:defRPr>
            </a:lvl3pPr>
            <a:lvl4pPr marL="0" indent="-320040" algn="l" defTabSz="914400" rtl="0" eaLnBrk="1" latinLnBrk="0" hangingPunct="1">
              <a:lnSpc>
                <a:spcPct val="140000"/>
              </a:lnSpc>
              <a:spcBef>
                <a:spcPts val="930"/>
              </a:spcBef>
              <a:buFont typeface="Corbel" panose="020B0503020204020204" pitchFamily="34" charset="0"/>
              <a:buChar char="–"/>
              <a:defRPr sz="1400" kern="1200" spc="150" baseline="0">
                <a:solidFill>
                  <a:schemeClr val="tx1">
                    <a:lumMod val="75000"/>
                    <a:lumOff val="25000"/>
                  </a:schemeClr>
                </a:solidFill>
                <a:latin typeface="+mn-lt"/>
                <a:ea typeface="+mn-ea"/>
                <a:cs typeface="+mn-cs"/>
              </a:defRPr>
            </a:lvl4pPr>
            <a:lvl5pPr marL="0" indent="-320040" algn="l" defTabSz="914400" rtl="0" eaLnBrk="1" latinLnBrk="0" hangingPunct="1">
              <a:lnSpc>
                <a:spcPct val="140000"/>
              </a:lnSpc>
              <a:spcBef>
                <a:spcPts val="930"/>
              </a:spcBef>
              <a:buFont typeface="Corbel" panose="020B0503020204020204" pitchFamily="34" charset="0"/>
              <a:buChar char="–"/>
              <a:defRPr sz="1400" i="1" kern="1200" spc="150" baseline="0">
                <a:solidFill>
                  <a:schemeClr val="tx1">
                    <a:lumMod val="75000"/>
                    <a:lumOff val="25000"/>
                  </a:schemeClr>
                </a:solidFill>
                <a:latin typeface="+mn-lt"/>
                <a:ea typeface="+mn-ea"/>
                <a:cs typeface="+mn-cs"/>
              </a:defRPr>
            </a:lvl5pPr>
            <a:lvl6pPr marL="1920240" indent="-320040" algn="l" defTabSz="914400" rtl="0" eaLnBrk="1" latinLnBrk="0" hangingPunct="1">
              <a:lnSpc>
                <a:spcPct val="111000"/>
              </a:lnSpc>
              <a:spcBef>
                <a:spcPts val="930"/>
              </a:spcBef>
              <a:buFont typeface="Corbel" panose="020B0503020204020204" pitchFamily="34" charset="0"/>
              <a:buChar char="–"/>
              <a:defRPr sz="1400" kern="1200">
                <a:solidFill>
                  <a:schemeClr val="accent1">
                    <a:lumMod val="75000"/>
                  </a:schemeClr>
                </a:solidFill>
                <a:latin typeface="+mn-lt"/>
                <a:ea typeface="+mn-ea"/>
                <a:cs typeface="+mn-cs"/>
              </a:defRPr>
            </a:lvl6pPr>
            <a:lvl7pPr marL="2240280" indent="-320040" algn="l" defTabSz="914400" rtl="0" eaLnBrk="1" latinLnBrk="0" hangingPunct="1">
              <a:lnSpc>
                <a:spcPct val="111000"/>
              </a:lnSpc>
              <a:spcBef>
                <a:spcPts val="930"/>
              </a:spcBef>
              <a:buFont typeface="Corbel" panose="020B0503020204020204" pitchFamily="34" charset="0"/>
              <a:buChar char="–"/>
              <a:defRPr sz="1400" i="1" kern="1200">
                <a:solidFill>
                  <a:schemeClr val="accent1">
                    <a:lumMod val="75000"/>
                  </a:schemeClr>
                </a:solidFill>
                <a:latin typeface="+mn-lt"/>
                <a:ea typeface="+mn-ea"/>
                <a:cs typeface="+mn-cs"/>
              </a:defRPr>
            </a:lvl7pPr>
            <a:lvl8pPr marL="2560320" indent="-320040" algn="l" defTabSz="914400" rtl="0" eaLnBrk="1" latinLnBrk="0" hangingPunct="1">
              <a:lnSpc>
                <a:spcPct val="111000"/>
              </a:lnSpc>
              <a:spcBef>
                <a:spcPts val="930"/>
              </a:spcBef>
              <a:buFont typeface="Corbel" panose="020B0503020204020204" pitchFamily="34" charset="0"/>
              <a:buChar char="–"/>
              <a:defRPr sz="1400" kern="1200">
                <a:solidFill>
                  <a:schemeClr val="accent1">
                    <a:lumMod val="75000"/>
                  </a:schemeClr>
                </a:solidFill>
                <a:latin typeface="+mn-lt"/>
                <a:ea typeface="+mn-ea"/>
                <a:cs typeface="+mn-cs"/>
              </a:defRPr>
            </a:lvl8pPr>
            <a:lvl9pPr marL="2880360" indent="-320040" algn="l" defTabSz="914400" rtl="0" eaLnBrk="1" latinLnBrk="0" hangingPunct="1">
              <a:lnSpc>
                <a:spcPct val="111000"/>
              </a:lnSpc>
              <a:spcBef>
                <a:spcPts val="930"/>
              </a:spcBef>
              <a:buFont typeface="Corbel" panose="020B0503020204020204" pitchFamily="34" charset="0"/>
              <a:buChar char="–"/>
              <a:defRPr sz="1400" i="1" kern="1200">
                <a:solidFill>
                  <a:schemeClr val="accent1">
                    <a:lumMod val="75000"/>
                  </a:schemeClr>
                </a:solidFill>
                <a:latin typeface="+mn-lt"/>
                <a:ea typeface="+mn-ea"/>
                <a:cs typeface="+mn-cs"/>
              </a:defRPr>
            </a:lvl9pPr>
          </a:lstStyle>
          <a:p>
            <a:pPr marL="228600" indent="-228600" algn="l">
              <a:buFont typeface="Corbel" panose="020B0503020204020204" pitchFamily="34" charset="0"/>
              <a:buAutoNum type="arabicPeriod"/>
            </a:pPr>
            <a:r>
              <a:rPr lang="en-US" sz="1000" b="0" dirty="0">
                <a:solidFill>
                  <a:schemeClr val="tx1"/>
                </a:solidFill>
                <a:latin typeface="Montserrat" pitchFamily="2" charset="0"/>
              </a:rPr>
              <a:t>Build a loyal base that uses more products and stays engaged.</a:t>
            </a:r>
          </a:p>
          <a:p>
            <a:pPr marL="228600" indent="-228600" algn="l">
              <a:buFont typeface="Corbel" panose="020B0503020204020204" pitchFamily="34" charset="0"/>
              <a:buAutoNum type="arabicPeriod"/>
            </a:pPr>
            <a:r>
              <a:rPr lang="en-US" sz="1000" b="0" dirty="0">
                <a:solidFill>
                  <a:schemeClr val="tx1"/>
                </a:solidFill>
                <a:latin typeface="Montserrat" pitchFamily="2" charset="0"/>
              </a:rPr>
              <a:t>Identify reasons for inactivity and potential product improvements.</a:t>
            </a:r>
          </a:p>
          <a:p>
            <a:pPr marL="228600" indent="-228600" algn="l">
              <a:buFont typeface="Corbel" panose="020B0503020204020204" pitchFamily="34" charset="0"/>
              <a:buAutoNum type="arabicPeriod"/>
            </a:pPr>
            <a:r>
              <a:rPr lang="en-US" sz="1000" b="0" dirty="0">
                <a:solidFill>
                  <a:schemeClr val="tx1"/>
                </a:solidFill>
                <a:latin typeface="Montserrat" pitchFamily="2" charset="0"/>
              </a:rPr>
              <a:t>Examine what competitors offer to understand their advantage over Pig E. Bank.</a:t>
            </a:r>
          </a:p>
        </p:txBody>
      </p:sp>
      <p:pic>
        <p:nvPicPr>
          <p:cNvPr id="2" name="Picture 1" descr="A diagram of a decision tree&#10;&#10;Description automatically generated">
            <a:extLst>
              <a:ext uri="{FF2B5EF4-FFF2-40B4-BE49-F238E27FC236}">
                <a16:creationId xmlns:a16="http://schemas.microsoft.com/office/drawing/2014/main" id="{346BE858-5954-0C26-B138-726E058B2314}"/>
              </a:ext>
            </a:extLst>
          </p:cNvPr>
          <p:cNvPicPr>
            <a:picLocks noChangeAspect="1"/>
          </p:cNvPicPr>
          <p:nvPr/>
        </p:nvPicPr>
        <p:blipFill>
          <a:blip r:embed="rId3"/>
          <a:stretch>
            <a:fillRect/>
          </a:stretch>
        </p:blipFill>
        <p:spPr>
          <a:xfrm>
            <a:off x="457343" y="1208002"/>
            <a:ext cx="4261027" cy="2727495"/>
          </a:xfrm>
          <a:prstGeom prst="rect">
            <a:avLst/>
          </a:prstGeom>
          <a:ln w="19050">
            <a:solidFill>
              <a:schemeClr val="accent1">
                <a:shade val="15000"/>
              </a:schemeClr>
            </a:solidFill>
          </a:ln>
        </p:spPr>
      </p:pic>
      <p:sp>
        <p:nvSpPr>
          <p:cNvPr id="6" name="TextBox 5">
            <a:extLst>
              <a:ext uri="{FF2B5EF4-FFF2-40B4-BE49-F238E27FC236}">
                <a16:creationId xmlns:a16="http://schemas.microsoft.com/office/drawing/2014/main" id="{07467581-CB81-5589-FA8F-15E7CAFDEDEC}"/>
              </a:ext>
            </a:extLst>
          </p:cNvPr>
          <p:cNvSpPr txBox="1"/>
          <p:nvPr/>
        </p:nvSpPr>
        <p:spPr>
          <a:xfrm>
            <a:off x="826780" y="4119804"/>
            <a:ext cx="3522155" cy="430887"/>
          </a:xfrm>
          <a:prstGeom prst="rect">
            <a:avLst/>
          </a:prstGeom>
          <a:noFill/>
        </p:spPr>
        <p:txBody>
          <a:bodyPr wrap="square">
            <a:spAutoFit/>
          </a:bodyPr>
          <a:lstStyle/>
          <a:p>
            <a:pPr algn="ctr"/>
            <a:r>
              <a:rPr lang="en-US" sz="1050" b="1" dirty="0">
                <a:latin typeface="Montserrat" pitchFamily="2" charset="0"/>
              </a:rPr>
              <a:t>A decision tree was used to estimate the probability of customers leaving the bank.</a:t>
            </a:r>
          </a:p>
        </p:txBody>
      </p:sp>
      <p:sp>
        <p:nvSpPr>
          <p:cNvPr id="25" name="TextBox 24">
            <a:extLst>
              <a:ext uri="{FF2B5EF4-FFF2-40B4-BE49-F238E27FC236}">
                <a16:creationId xmlns:a16="http://schemas.microsoft.com/office/drawing/2014/main" id="{73DB5226-CB89-D474-273F-60103AF8A078}"/>
              </a:ext>
            </a:extLst>
          </p:cNvPr>
          <p:cNvSpPr txBox="1"/>
          <p:nvPr/>
        </p:nvSpPr>
        <p:spPr>
          <a:xfrm>
            <a:off x="4924174" y="1288816"/>
            <a:ext cx="3849481" cy="228622"/>
          </a:xfrm>
          <a:prstGeom prst="rect">
            <a:avLst/>
          </a:prstGeom>
          <a:noFill/>
        </p:spPr>
        <p:txBody>
          <a:bodyPr wrap="square">
            <a:spAutoFit/>
          </a:bodyPr>
          <a:lstStyle/>
          <a:p>
            <a:r>
              <a:rPr lang="en-US" sz="900" b="1" dirty="0"/>
              <a:t>The most impactful factors that cause customers to leave the bank</a:t>
            </a:r>
          </a:p>
        </p:txBody>
      </p:sp>
      <p:grpSp>
        <p:nvGrpSpPr>
          <p:cNvPr id="27" name="Group 26">
            <a:extLst>
              <a:ext uri="{FF2B5EF4-FFF2-40B4-BE49-F238E27FC236}">
                <a16:creationId xmlns:a16="http://schemas.microsoft.com/office/drawing/2014/main" id="{7B7BE9B5-A249-4F3F-4868-C08CEAF47C05}"/>
              </a:ext>
            </a:extLst>
          </p:cNvPr>
          <p:cNvGrpSpPr/>
          <p:nvPr/>
        </p:nvGrpSpPr>
        <p:grpSpPr>
          <a:xfrm>
            <a:off x="5037619" y="1576669"/>
            <a:ext cx="3649038" cy="450750"/>
            <a:chOff x="4735023" y="1705687"/>
            <a:chExt cx="3649038" cy="450750"/>
          </a:xfrm>
        </p:grpSpPr>
        <p:sp>
          <p:nvSpPr>
            <p:cNvPr id="19" name="Freeform: Shape 18">
              <a:extLst>
                <a:ext uri="{FF2B5EF4-FFF2-40B4-BE49-F238E27FC236}">
                  <a16:creationId xmlns:a16="http://schemas.microsoft.com/office/drawing/2014/main" id="{1EAC4AB7-A1C5-4371-70AF-179D5B69EBD7}"/>
                </a:ext>
              </a:extLst>
            </p:cNvPr>
            <p:cNvSpPr/>
            <p:nvPr/>
          </p:nvSpPr>
          <p:spPr>
            <a:xfrm>
              <a:off x="4735023" y="1705689"/>
              <a:ext cx="733089" cy="404720"/>
            </a:xfrm>
            <a:custGeom>
              <a:avLst/>
              <a:gdLst>
                <a:gd name="connsiteX0" fmla="*/ 0 w 1157955"/>
                <a:gd name="connsiteY0" fmla="*/ 69477 h 694773"/>
                <a:gd name="connsiteX1" fmla="*/ 69477 w 1157955"/>
                <a:gd name="connsiteY1" fmla="*/ 0 h 694773"/>
                <a:gd name="connsiteX2" fmla="*/ 1088478 w 1157955"/>
                <a:gd name="connsiteY2" fmla="*/ 0 h 694773"/>
                <a:gd name="connsiteX3" fmla="*/ 1157955 w 1157955"/>
                <a:gd name="connsiteY3" fmla="*/ 69477 h 694773"/>
                <a:gd name="connsiteX4" fmla="*/ 1157955 w 1157955"/>
                <a:gd name="connsiteY4" fmla="*/ 625296 h 694773"/>
                <a:gd name="connsiteX5" fmla="*/ 1088478 w 1157955"/>
                <a:gd name="connsiteY5" fmla="*/ 694773 h 694773"/>
                <a:gd name="connsiteX6" fmla="*/ 69477 w 1157955"/>
                <a:gd name="connsiteY6" fmla="*/ 694773 h 694773"/>
                <a:gd name="connsiteX7" fmla="*/ 0 w 1157955"/>
                <a:gd name="connsiteY7" fmla="*/ 625296 h 694773"/>
                <a:gd name="connsiteX8" fmla="*/ 0 w 1157955"/>
                <a:gd name="connsiteY8" fmla="*/ 69477 h 6947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157955" h="694773">
                  <a:moveTo>
                    <a:pt x="0" y="69477"/>
                  </a:moveTo>
                  <a:cubicBezTo>
                    <a:pt x="0" y="31106"/>
                    <a:pt x="31106" y="0"/>
                    <a:pt x="69477" y="0"/>
                  </a:cubicBezTo>
                  <a:lnTo>
                    <a:pt x="1088478" y="0"/>
                  </a:lnTo>
                  <a:cubicBezTo>
                    <a:pt x="1126849" y="0"/>
                    <a:pt x="1157955" y="31106"/>
                    <a:pt x="1157955" y="69477"/>
                  </a:cubicBezTo>
                  <a:lnTo>
                    <a:pt x="1157955" y="625296"/>
                  </a:lnTo>
                  <a:cubicBezTo>
                    <a:pt x="1157955" y="663667"/>
                    <a:pt x="1126849" y="694773"/>
                    <a:pt x="1088478" y="694773"/>
                  </a:cubicBezTo>
                  <a:lnTo>
                    <a:pt x="69477" y="694773"/>
                  </a:lnTo>
                  <a:cubicBezTo>
                    <a:pt x="31106" y="694773"/>
                    <a:pt x="0" y="663667"/>
                    <a:pt x="0" y="625296"/>
                  </a:cubicBezTo>
                  <a:lnTo>
                    <a:pt x="0" y="69477"/>
                  </a:lnTo>
                  <a:close/>
                </a:path>
              </a:pathLst>
            </a:cu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66069" tIns="66069" rIns="66069" bIns="66069" numCol="1" spcCol="1270" anchor="ctr" anchorCtr="0">
              <a:noAutofit/>
            </a:bodyPr>
            <a:lstStyle/>
            <a:p>
              <a:pPr marL="0" lvl="0" indent="0" algn="ctr" defTabSz="533400">
                <a:lnSpc>
                  <a:spcPct val="90000"/>
                </a:lnSpc>
                <a:spcBef>
                  <a:spcPct val="0"/>
                </a:spcBef>
                <a:spcAft>
                  <a:spcPct val="35000"/>
                </a:spcAft>
                <a:buNone/>
              </a:pPr>
              <a:r>
                <a:rPr lang="en-US" sz="900" kern="1200" dirty="0"/>
                <a:t>Has Credit Card?</a:t>
              </a:r>
            </a:p>
          </p:txBody>
        </p:sp>
        <p:sp>
          <p:nvSpPr>
            <p:cNvPr id="20" name="Freeform: Shape 19">
              <a:extLst>
                <a:ext uri="{FF2B5EF4-FFF2-40B4-BE49-F238E27FC236}">
                  <a16:creationId xmlns:a16="http://schemas.microsoft.com/office/drawing/2014/main" id="{D788EDEE-F086-B143-37C3-4440D4590969}"/>
                </a:ext>
              </a:extLst>
            </p:cNvPr>
            <p:cNvSpPr/>
            <p:nvPr/>
          </p:nvSpPr>
          <p:spPr>
            <a:xfrm>
              <a:off x="5507708" y="1770588"/>
              <a:ext cx="217797" cy="280590"/>
            </a:xfrm>
            <a:custGeom>
              <a:avLst/>
              <a:gdLst>
                <a:gd name="connsiteX0" fmla="*/ 0 w 245486"/>
                <a:gd name="connsiteY0" fmla="*/ 57435 h 287173"/>
                <a:gd name="connsiteX1" fmla="*/ 122743 w 245486"/>
                <a:gd name="connsiteY1" fmla="*/ 57435 h 287173"/>
                <a:gd name="connsiteX2" fmla="*/ 122743 w 245486"/>
                <a:gd name="connsiteY2" fmla="*/ 0 h 287173"/>
                <a:gd name="connsiteX3" fmla="*/ 245486 w 245486"/>
                <a:gd name="connsiteY3" fmla="*/ 143587 h 287173"/>
                <a:gd name="connsiteX4" fmla="*/ 122743 w 245486"/>
                <a:gd name="connsiteY4" fmla="*/ 287173 h 287173"/>
                <a:gd name="connsiteX5" fmla="*/ 122743 w 245486"/>
                <a:gd name="connsiteY5" fmla="*/ 229738 h 287173"/>
                <a:gd name="connsiteX6" fmla="*/ 0 w 245486"/>
                <a:gd name="connsiteY6" fmla="*/ 229738 h 287173"/>
                <a:gd name="connsiteX7" fmla="*/ 0 w 245486"/>
                <a:gd name="connsiteY7" fmla="*/ 57435 h 2871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45486" h="287173">
                  <a:moveTo>
                    <a:pt x="0" y="57435"/>
                  </a:moveTo>
                  <a:lnTo>
                    <a:pt x="122743" y="57435"/>
                  </a:lnTo>
                  <a:lnTo>
                    <a:pt x="122743" y="0"/>
                  </a:lnTo>
                  <a:lnTo>
                    <a:pt x="245486" y="143587"/>
                  </a:lnTo>
                  <a:lnTo>
                    <a:pt x="122743" y="287173"/>
                  </a:lnTo>
                  <a:lnTo>
                    <a:pt x="122743" y="229738"/>
                  </a:lnTo>
                  <a:lnTo>
                    <a:pt x="0" y="229738"/>
                  </a:lnTo>
                  <a:lnTo>
                    <a:pt x="0" y="57435"/>
                  </a:lnTo>
                  <a:close/>
                </a:path>
              </a:pathLst>
            </a:custGeom>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txBody>
            <a:bodyPr spcFirstLastPara="0" vert="horz" wrap="square" lIns="0" tIns="57435" rIns="73646" bIns="57435" numCol="1" spcCol="1270" anchor="ctr" anchorCtr="0">
              <a:noAutofit/>
            </a:bodyPr>
            <a:lstStyle/>
            <a:p>
              <a:pPr marL="0" lvl="0" indent="0" algn="ctr" defTabSz="577850">
                <a:lnSpc>
                  <a:spcPct val="90000"/>
                </a:lnSpc>
                <a:spcBef>
                  <a:spcPct val="0"/>
                </a:spcBef>
                <a:spcAft>
                  <a:spcPct val="35000"/>
                </a:spcAft>
                <a:buNone/>
              </a:pPr>
              <a:endParaRPr lang="en-US" sz="1300" kern="1200"/>
            </a:p>
          </p:txBody>
        </p:sp>
        <p:sp>
          <p:nvSpPr>
            <p:cNvPr id="21" name="Freeform: Shape 20">
              <a:extLst>
                <a:ext uri="{FF2B5EF4-FFF2-40B4-BE49-F238E27FC236}">
                  <a16:creationId xmlns:a16="http://schemas.microsoft.com/office/drawing/2014/main" id="{CC0F32EF-C7A3-651A-C41B-02448FD3B5F4}"/>
                </a:ext>
              </a:extLst>
            </p:cNvPr>
            <p:cNvSpPr/>
            <p:nvPr/>
          </p:nvSpPr>
          <p:spPr>
            <a:xfrm>
              <a:off x="5752111" y="1705688"/>
              <a:ext cx="629770" cy="428731"/>
            </a:xfrm>
            <a:custGeom>
              <a:avLst/>
              <a:gdLst>
                <a:gd name="connsiteX0" fmla="*/ 0 w 1157955"/>
                <a:gd name="connsiteY0" fmla="*/ 69477 h 694773"/>
                <a:gd name="connsiteX1" fmla="*/ 69477 w 1157955"/>
                <a:gd name="connsiteY1" fmla="*/ 0 h 694773"/>
                <a:gd name="connsiteX2" fmla="*/ 1088478 w 1157955"/>
                <a:gd name="connsiteY2" fmla="*/ 0 h 694773"/>
                <a:gd name="connsiteX3" fmla="*/ 1157955 w 1157955"/>
                <a:gd name="connsiteY3" fmla="*/ 69477 h 694773"/>
                <a:gd name="connsiteX4" fmla="*/ 1157955 w 1157955"/>
                <a:gd name="connsiteY4" fmla="*/ 625296 h 694773"/>
                <a:gd name="connsiteX5" fmla="*/ 1088478 w 1157955"/>
                <a:gd name="connsiteY5" fmla="*/ 694773 h 694773"/>
                <a:gd name="connsiteX6" fmla="*/ 69477 w 1157955"/>
                <a:gd name="connsiteY6" fmla="*/ 694773 h 694773"/>
                <a:gd name="connsiteX7" fmla="*/ 0 w 1157955"/>
                <a:gd name="connsiteY7" fmla="*/ 625296 h 694773"/>
                <a:gd name="connsiteX8" fmla="*/ 0 w 1157955"/>
                <a:gd name="connsiteY8" fmla="*/ 69477 h 6947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157955" h="694773">
                  <a:moveTo>
                    <a:pt x="0" y="69477"/>
                  </a:moveTo>
                  <a:cubicBezTo>
                    <a:pt x="0" y="31106"/>
                    <a:pt x="31106" y="0"/>
                    <a:pt x="69477" y="0"/>
                  </a:cubicBezTo>
                  <a:lnTo>
                    <a:pt x="1088478" y="0"/>
                  </a:lnTo>
                  <a:cubicBezTo>
                    <a:pt x="1126849" y="0"/>
                    <a:pt x="1157955" y="31106"/>
                    <a:pt x="1157955" y="69477"/>
                  </a:cubicBezTo>
                  <a:lnTo>
                    <a:pt x="1157955" y="625296"/>
                  </a:lnTo>
                  <a:cubicBezTo>
                    <a:pt x="1157955" y="663667"/>
                    <a:pt x="1126849" y="694773"/>
                    <a:pt x="1088478" y="694773"/>
                  </a:cubicBezTo>
                  <a:lnTo>
                    <a:pt x="69477" y="694773"/>
                  </a:lnTo>
                  <a:cubicBezTo>
                    <a:pt x="31106" y="694773"/>
                    <a:pt x="0" y="663667"/>
                    <a:pt x="0" y="625296"/>
                  </a:cubicBezTo>
                  <a:lnTo>
                    <a:pt x="0" y="69477"/>
                  </a:lnTo>
                  <a:close/>
                </a:path>
              </a:pathLst>
            </a:cu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66069" tIns="66069" rIns="66069" bIns="66069" numCol="1" spcCol="1270" anchor="ctr" anchorCtr="0">
              <a:noAutofit/>
            </a:bodyPr>
            <a:lstStyle/>
            <a:p>
              <a:pPr marL="0" lvl="0" indent="0" algn="ctr" defTabSz="533400">
                <a:lnSpc>
                  <a:spcPct val="90000"/>
                </a:lnSpc>
                <a:spcBef>
                  <a:spcPct val="0"/>
                </a:spcBef>
                <a:spcAft>
                  <a:spcPct val="35000"/>
                </a:spcAft>
                <a:buNone/>
              </a:pPr>
              <a:r>
                <a:rPr lang="en-US" sz="900" kern="1200" dirty="0"/>
                <a:t>Is Active Member?</a:t>
              </a:r>
            </a:p>
          </p:txBody>
        </p:sp>
        <p:sp>
          <p:nvSpPr>
            <p:cNvPr id="22" name="Freeform: Shape 21">
              <a:extLst>
                <a:ext uri="{FF2B5EF4-FFF2-40B4-BE49-F238E27FC236}">
                  <a16:creationId xmlns:a16="http://schemas.microsoft.com/office/drawing/2014/main" id="{E5BF4D30-CF0B-13BF-D249-99D511029DB3}"/>
                </a:ext>
              </a:extLst>
            </p:cNvPr>
            <p:cNvSpPr/>
            <p:nvPr/>
          </p:nvSpPr>
          <p:spPr>
            <a:xfrm>
              <a:off x="6456099" y="1773296"/>
              <a:ext cx="245486" cy="287173"/>
            </a:xfrm>
            <a:custGeom>
              <a:avLst/>
              <a:gdLst>
                <a:gd name="connsiteX0" fmla="*/ 0 w 245486"/>
                <a:gd name="connsiteY0" fmla="*/ 57435 h 287173"/>
                <a:gd name="connsiteX1" fmla="*/ 122743 w 245486"/>
                <a:gd name="connsiteY1" fmla="*/ 57435 h 287173"/>
                <a:gd name="connsiteX2" fmla="*/ 122743 w 245486"/>
                <a:gd name="connsiteY2" fmla="*/ 0 h 287173"/>
                <a:gd name="connsiteX3" fmla="*/ 245486 w 245486"/>
                <a:gd name="connsiteY3" fmla="*/ 143587 h 287173"/>
                <a:gd name="connsiteX4" fmla="*/ 122743 w 245486"/>
                <a:gd name="connsiteY4" fmla="*/ 287173 h 287173"/>
                <a:gd name="connsiteX5" fmla="*/ 122743 w 245486"/>
                <a:gd name="connsiteY5" fmla="*/ 229738 h 287173"/>
                <a:gd name="connsiteX6" fmla="*/ 0 w 245486"/>
                <a:gd name="connsiteY6" fmla="*/ 229738 h 287173"/>
                <a:gd name="connsiteX7" fmla="*/ 0 w 245486"/>
                <a:gd name="connsiteY7" fmla="*/ 57435 h 2871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45486" h="287173">
                  <a:moveTo>
                    <a:pt x="0" y="57435"/>
                  </a:moveTo>
                  <a:lnTo>
                    <a:pt x="122743" y="57435"/>
                  </a:lnTo>
                  <a:lnTo>
                    <a:pt x="122743" y="0"/>
                  </a:lnTo>
                  <a:lnTo>
                    <a:pt x="245486" y="143587"/>
                  </a:lnTo>
                  <a:lnTo>
                    <a:pt x="122743" y="287173"/>
                  </a:lnTo>
                  <a:lnTo>
                    <a:pt x="122743" y="229738"/>
                  </a:lnTo>
                  <a:lnTo>
                    <a:pt x="0" y="229738"/>
                  </a:lnTo>
                  <a:lnTo>
                    <a:pt x="0" y="57435"/>
                  </a:lnTo>
                  <a:close/>
                </a:path>
              </a:pathLst>
            </a:custGeom>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txBody>
            <a:bodyPr spcFirstLastPara="0" vert="horz" wrap="square" lIns="0" tIns="57435" rIns="73646" bIns="57435" numCol="1" spcCol="1270" anchor="ctr" anchorCtr="0">
              <a:noAutofit/>
            </a:bodyPr>
            <a:lstStyle/>
            <a:p>
              <a:pPr marL="0" lvl="0" indent="0" algn="ctr" defTabSz="577850">
                <a:lnSpc>
                  <a:spcPct val="90000"/>
                </a:lnSpc>
                <a:spcBef>
                  <a:spcPct val="0"/>
                </a:spcBef>
                <a:spcAft>
                  <a:spcPct val="35000"/>
                </a:spcAft>
                <a:buNone/>
              </a:pPr>
              <a:endParaRPr lang="en-US" sz="1300" kern="1200"/>
            </a:p>
          </p:txBody>
        </p:sp>
        <p:sp>
          <p:nvSpPr>
            <p:cNvPr id="23" name="Freeform: Shape 22">
              <a:extLst>
                <a:ext uri="{FF2B5EF4-FFF2-40B4-BE49-F238E27FC236}">
                  <a16:creationId xmlns:a16="http://schemas.microsoft.com/office/drawing/2014/main" id="{102350D6-1D47-DC65-529A-591E1AF3256E}"/>
                </a:ext>
              </a:extLst>
            </p:cNvPr>
            <p:cNvSpPr/>
            <p:nvPr/>
          </p:nvSpPr>
          <p:spPr>
            <a:xfrm>
              <a:off x="6737734" y="1705687"/>
              <a:ext cx="690405" cy="434527"/>
            </a:xfrm>
            <a:custGeom>
              <a:avLst/>
              <a:gdLst>
                <a:gd name="connsiteX0" fmla="*/ 0 w 1157955"/>
                <a:gd name="connsiteY0" fmla="*/ 69477 h 694773"/>
                <a:gd name="connsiteX1" fmla="*/ 69477 w 1157955"/>
                <a:gd name="connsiteY1" fmla="*/ 0 h 694773"/>
                <a:gd name="connsiteX2" fmla="*/ 1088478 w 1157955"/>
                <a:gd name="connsiteY2" fmla="*/ 0 h 694773"/>
                <a:gd name="connsiteX3" fmla="*/ 1157955 w 1157955"/>
                <a:gd name="connsiteY3" fmla="*/ 69477 h 694773"/>
                <a:gd name="connsiteX4" fmla="*/ 1157955 w 1157955"/>
                <a:gd name="connsiteY4" fmla="*/ 625296 h 694773"/>
                <a:gd name="connsiteX5" fmla="*/ 1088478 w 1157955"/>
                <a:gd name="connsiteY5" fmla="*/ 694773 h 694773"/>
                <a:gd name="connsiteX6" fmla="*/ 69477 w 1157955"/>
                <a:gd name="connsiteY6" fmla="*/ 694773 h 694773"/>
                <a:gd name="connsiteX7" fmla="*/ 0 w 1157955"/>
                <a:gd name="connsiteY7" fmla="*/ 625296 h 694773"/>
                <a:gd name="connsiteX8" fmla="*/ 0 w 1157955"/>
                <a:gd name="connsiteY8" fmla="*/ 69477 h 6947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157955" h="694773">
                  <a:moveTo>
                    <a:pt x="0" y="69477"/>
                  </a:moveTo>
                  <a:cubicBezTo>
                    <a:pt x="0" y="31106"/>
                    <a:pt x="31106" y="0"/>
                    <a:pt x="69477" y="0"/>
                  </a:cubicBezTo>
                  <a:lnTo>
                    <a:pt x="1088478" y="0"/>
                  </a:lnTo>
                  <a:cubicBezTo>
                    <a:pt x="1126849" y="0"/>
                    <a:pt x="1157955" y="31106"/>
                    <a:pt x="1157955" y="69477"/>
                  </a:cubicBezTo>
                  <a:lnTo>
                    <a:pt x="1157955" y="625296"/>
                  </a:lnTo>
                  <a:cubicBezTo>
                    <a:pt x="1157955" y="663667"/>
                    <a:pt x="1126849" y="694773"/>
                    <a:pt x="1088478" y="694773"/>
                  </a:cubicBezTo>
                  <a:lnTo>
                    <a:pt x="69477" y="694773"/>
                  </a:lnTo>
                  <a:cubicBezTo>
                    <a:pt x="31106" y="694773"/>
                    <a:pt x="0" y="663667"/>
                    <a:pt x="0" y="625296"/>
                  </a:cubicBezTo>
                  <a:lnTo>
                    <a:pt x="0" y="69477"/>
                  </a:lnTo>
                  <a:close/>
                </a:path>
              </a:pathLst>
            </a:cu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66069" tIns="66069" rIns="66069" bIns="66069" numCol="1" spcCol="1270" anchor="ctr" anchorCtr="0">
              <a:noAutofit/>
            </a:bodyPr>
            <a:lstStyle/>
            <a:p>
              <a:pPr marL="0" lvl="0" indent="0" algn="ctr" defTabSz="533400">
                <a:lnSpc>
                  <a:spcPct val="90000"/>
                </a:lnSpc>
                <a:spcBef>
                  <a:spcPct val="0"/>
                </a:spcBef>
                <a:spcAft>
                  <a:spcPct val="35000"/>
                </a:spcAft>
                <a:buNone/>
              </a:pPr>
              <a:r>
                <a:rPr lang="en-US" sz="900" kern="1200" dirty="0"/>
                <a:t>Number of Product</a:t>
              </a:r>
            </a:p>
          </p:txBody>
        </p:sp>
        <p:grpSp>
          <p:nvGrpSpPr>
            <p:cNvPr id="13" name="Group 12">
              <a:extLst>
                <a:ext uri="{FF2B5EF4-FFF2-40B4-BE49-F238E27FC236}">
                  <a16:creationId xmlns:a16="http://schemas.microsoft.com/office/drawing/2014/main" id="{3840A253-2A78-D819-5CF6-C19BD8BEC35A}"/>
                </a:ext>
              </a:extLst>
            </p:cNvPr>
            <p:cNvGrpSpPr/>
            <p:nvPr/>
          </p:nvGrpSpPr>
          <p:grpSpPr>
            <a:xfrm>
              <a:off x="7468471" y="1770588"/>
              <a:ext cx="245487" cy="296153"/>
              <a:chOff x="5365750" y="1231900"/>
              <a:chExt cx="254621" cy="297858"/>
            </a:xfrm>
          </p:grpSpPr>
          <p:sp>
            <p:nvSpPr>
              <p:cNvPr id="14" name="Arrow: Right 13">
                <a:extLst>
                  <a:ext uri="{FF2B5EF4-FFF2-40B4-BE49-F238E27FC236}">
                    <a16:creationId xmlns:a16="http://schemas.microsoft.com/office/drawing/2014/main" id="{8927DFF8-1348-9419-701D-EFD10FAFCC25}"/>
                  </a:ext>
                </a:extLst>
              </p:cNvPr>
              <p:cNvSpPr/>
              <p:nvPr/>
            </p:nvSpPr>
            <p:spPr>
              <a:xfrm>
                <a:off x="5365750" y="1231900"/>
                <a:ext cx="254621" cy="297858"/>
              </a:xfrm>
              <a:prstGeom prst="rightArrow">
                <a:avLst>
                  <a:gd name="adj1" fmla="val 60000"/>
                  <a:gd name="adj2" fmla="val 50000"/>
                </a:avLst>
              </a:prstGeom>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txBody>
              <a:bodyPr/>
              <a:lstStyle/>
              <a:p>
                <a:endParaRPr lang="en-US"/>
              </a:p>
            </p:txBody>
          </p:sp>
          <p:sp>
            <p:nvSpPr>
              <p:cNvPr id="15" name="Arrow: Right 4">
                <a:extLst>
                  <a:ext uri="{FF2B5EF4-FFF2-40B4-BE49-F238E27FC236}">
                    <a16:creationId xmlns:a16="http://schemas.microsoft.com/office/drawing/2014/main" id="{80DD49EB-116D-F4FD-3421-9C76F48769D2}"/>
                  </a:ext>
                </a:extLst>
              </p:cNvPr>
              <p:cNvSpPr txBox="1"/>
              <p:nvPr/>
            </p:nvSpPr>
            <p:spPr>
              <a:xfrm>
                <a:off x="5365750" y="1291472"/>
                <a:ext cx="178235" cy="178714"/>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0" tIns="0" rIns="0" bIns="0" numCol="1" spcCol="1270" anchor="ctr" anchorCtr="0">
                <a:noAutofit/>
              </a:bodyP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marL="0" lvl="0" indent="0" algn="ctr" defTabSz="533400">
                  <a:lnSpc>
                    <a:spcPct val="90000"/>
                  </a:lnSpc>
                  <a:spcBef>
                    <a:spcPct val="0"/>
                  </a:spcBef>
                  <a:spcAft>
                    <a:spcPct val="35000"/>
                  </a:spcAft>
                  <a:buNone/>
                </a:pPr>
                <a:endParaRPr lang="en-US" sz="1200" kern="1200"/>
              </a:p>
            </p:txBody>
          </p:sp>
        </p:grpSp>
        <p:sp>
          <p:nvSpPr>
            <p:cNvPr id="26" name="Freeform: Shape 25">
              <a:extLst>
                <a:ext uri="{FF2B5EF4-FFF2-40B4-BE49-F238E27FC236}">
                  <a16:creationId xmlns:a16="http://schemas.microsoft.com/office/drawing/2014/main" id="{184F715A-396A-E7DA-1407-C175CC5A4741}"/>
                </a:ext>
              </a:extLst>
            </p:cNvPr>
            <p:cNvSpPr/>
            <p:nvPr/>
          </p:nvSpPr>
          <p:spPr>
            <a:xfrm>
              <a:off x="7754290" y="1721910"/>
              <a:ext cx="629771" cy="434527"/>
            </a:xfrm>
            <a:custGeom>
              <a:avLst/>
              <a:gdLst>
                <a:gd name="connsiteX0" fmla="*/ 0 w 1157955"/>
                <a:gd name="connsiteY0" fmla="*/ 69477 h 694773"/>
                <a:gd name="connsiteX1" fmla="*/ 69477 w 1157955"/>
                <a:gd name="connsiteY1" fmla="*/ 0 h 694773"/>
                <a:gd name="connsiteX2" fmla="*/ 1088478 w 1157955"/>
                <a:gd name="connsiteY2" fmla="*/ 0 h 694773"/>
                <a:gd name="connsiteX3" fmla="*/ 1157955 w 1157955"/>
                <a:gd name="connsiteY3" fmla="*/ 69477 h 694773"/>
                <a:gd name="connsiteX4" fmla="*/ 1157955 w 1157955"/>
                <a:gd name="connsiteY4" fmla="*/ 625296 h 694773"/>
                <a:gd name="connsiteX5" fmla="*/ 1088478 w 1157955"/>
                <a:gd name="connsiteY5" fmla="*/ 694773 h 694773"/>
                <a:gd name="connsiteX6" fmla="*/ 69477 w 1157955"/>
                <a:gd name="connsiteY6" fmla="*/ 694773 h 694773"/>
                <a:gd name="connsiteX7" fmla="*/ 0 w 1157955"/>
                <a:gd name="connsiteY7" fmla="*/ 625296 h 694773"/>
                <a:gd name="connsiteX8" fmla="*/ 0 w 1157955"/>
                <a:gd name="connsiteY8" fmla="*/ 69477 h 6947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157955" h="694773">
                  <a:moveTo>
                    <a:pt x="0" y="69477"/>
                  </a:moveTo>
                  <a:cubicBezTo>
                    <a:pt x="0" y="31106"/>
                    <a:pt x="31106" y="0"/>
                    <a:pt x="69477" y="0"/>
                  </a:cubicBezTo>
                  <a:lnTo>
                    <a:pt x="1088478" y="0"/>
                  </a:lnTo>
                  <a:cubicBezTo>
                    <a:pt x="1126849" y="0"/>
                    <a:pt x="1157955" y="31106"/>
                    <a:pt x="1157955" y="69477"/>
                  </a:cubicBezTo>
                  <a:lnTo>
                    <a:pt x="1157955" y="625296"/>
                  </a:lnTo>
                  <a:cubicBezTo>
                    <a:pt x="1157955" y="663667"/>
                    <a:pt x="1126849" y="694773"/>
                    <a:pt x="1088478" y="694773"/>
                  </a:cubicBezTo>
                  <a:lnTo>
                    <a:pt x="69477" y="694773"/>
                  </a:lnTo>
                  <a:cubicBezTo>
                    <a:pt x="31106" y="694773"/>
                    <a:pt x="0" y="663667"/>
                    <a:pt x="0" y="625296"/>
                  </a:cubicBezTo>
                  <a:lnTo>
                    <a:pt x="0" y="69477"/>
                  </a:lnTo>
                  <a:close/>
                </a:path>
              </a:pathLst>
            </a:cu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66069" tIns="66069" rIns="66069" bIns="66069" numCol="1" spcCol="1270" anchor="ctr" anchorCtr="0">
              <a:noAutofit/>
            </a:bodyPr>
            <a:lstStyle/>
            <a:p>
              <a:pPr marL="0" lvl="0" indent="0" algn="ctr" defTabSz="533400">
                <a:lnSpc>
                  <a:spcPct val="90000"/>
                </a:lnSpc>
                <a:spcBef>
                  <a:spcPct val="0"/>
                </a:spcBef>
                <a:spcAft>
                  <a:spcPct val="35000"/>
                </a:spcAft>
                <a:buNone/>
              </a:pPr>
              <a:r>
                <a:rPr lang="en-US" sz="900" kern="1200" dirty="0"/>
                <a:t>Gender</a:t>
              </a:r>
              <a:endParaRPr lang="en-US" sz="1200" kern="1200" dirty="0"/>
            </a:p>
          </p:txBody>
        </p:sp>
      </p:grpSp>
    </p:spTree>
    <p:extLst>
      <p:ext uri="{BB962C8B-B14F-4D97-AF65-F5344CB8AC3E}">
        <p14:creationId xmlns:p14="http://schemas.microsoft.com/office/powerpoint/2010/main" val="1365560036"/>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493">
          <a:extLst>
            <a:ext uri="{FF2B5EF4-FFF2-40B4-BE49-F238E27FC236}">
              <a16:creationId xmlns:a16="http://schemas.microsoft.com/office/drawing/2014/main" id="{06E83B6E-09CA-E4FF-0202-95C56D1B1194}"/>
            </a:ext>
          </a:extLst>
        </p:cNvPr>
        <p:cNvGrpSpPr/>
        <p:nvPr/>
      </p:nvGrpSpPr>
      <p:grpSpPr>
        <a:xfrm>
          <a:off x="0" y="0"/>
          <a:ext cx="0" cy="0"/>
          <a:chOff x="0" y="0"/>
          <a:chExt cx="0" cy="0"/>
        </a:xfrm>
      </p:grpSpPr>
      <p:sp>
        <p:nvSpPr>
          <p:cNvPr id="498" name="Google Shape;498;p61">
            <a:extLst>
              <a:ext uri="{FF2B5EF4-FFF2-40B4-BE49-F238E27FC236}">
                <a16:creationId xmlns:a16="http://schemas.microsoft.com/office/drawing/2014/main" id="{064FF17D-1999-974D-D5D2-EA961749B55D}"/>
              </a:ext>
            </a:extLst>
          </p:cNvPr>
          <p:cNvSpPr txBox="1">
            <a:spLocks noGrp="1"/>
          </p:cNvSpPr>
          <p:nvPr>
            <p:ph type="subTitle" idx="4"/>
          </p:nvPr>
        </p:nvSpPr>
        <p:spPr>
          <a:xfrm>
            <a:off x="1011834" y="1727689"/>
            <a:ext cx="7120332" cy="1688121"/>
          </a:xfrm>
          <a:prstGeom prst="rect">
            <a:avLst/>
          </a:prstGeom>
        </p:spPr>
        <p:txBody>
          <a:bodyPr spcFirstLastPara="1" wrap="square" lIns="91425" tIns="91425" rIns="91425" bIns="91425" anchor="t" anchorCtr="0">
            <a:noAutofit/>
          </a:bodyPr>
          <a:lstStyle/>
          <a:p>
            <a:pPr>
              <a:lnSpc>
                <a:spcPct val="150000"/>
              </a:lnSpc>
            </a:pPr>
            <a:r>
              <a:rPr lang="en-US" sz="3600" dirty="0"/>
              <a:t>House Sales in King County</a:t>
            </a:r>
          </a:p>
          <a:p>
            <a:pPr>
              <a:lnSpc>
                <a:spcPct val="150000"/>
              </a:lnSpc>
            </a:pPr>
            <a:r>
              <a:rPr lang="en-US" sz="2400" dirty="0"/>
              <a:t>Insights into House Prices Uncovered</a:t>
            </a:r>
          </a:p>
        </p:txBody>
      </p:sp>
    </p:spTree>
    <p:extLst>
      <p:ext uri="{BB962C8B-B14F-4D97-AF65-F5344CB8AC3E}">
        <p14:creationId xmlns:p14="http://schemas.microsoft.com/office/powerpoint/2010/main" val="3543693016"/>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493">
          <a:extLst>
            <a:ext uri="{FF2B5EF4-FFF2-40B4-BE49-F238E27FC236}">
              <a16:creationId xmlns:a16="http://schemas.microsoft.com/office/drawing/2014/main" id="{492A65F6-32E2-2D48-441D-B3237B2237DD}"/>
            </a:ext>
          </a:extLst>
        </p:cNvPr>
        <p:cNvGrpSpPr/>
        <p:nvPr/>
      </p:nvGrpSpPr>
      <p:grpSpPr>
        <a:xfrm>
          <a:off x="0" y="0"/>
          <a:ext cx="0" cy="0"/>
          <a:chOff x="0" y="0"/>
          <a:chExt cx="0" cy="0"/>
        </a:xfrm>
      </p:grpSpPr>
      <p:sp>
        <p:nvSpPr>
          <p:cNvPr id="5" name="Google Shape;498;p61">
            <a:extLst>
              <a:ext uri="{FF2B5EF4-FFF2-40B4-BE49-F238E27FC236}">
                <a16:creationId xmlns:a16="http://schemas.microsoft.com/office/drawing/2014/main" id="{E79143FB-3313-DACF-2281-A7D84D57FD94}"/>
              </a:ext>
            </a:extLst>
          </p:cNvPr>
          <p:cNvSpPr txBox="1">
            <a:spLocks/>
          </p:cNvSpPr>
          <p:nvPr/>
        </p:nvSpPr>
        <p:spPr>
          <a:xfrm>
            <a:off x="-60961" y="212272"/>
            <a:ext cx="2717617" cy="4759778"/>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ctr" rtl="0">
              <a:lnSpc>
                <a:spcPct val="100000"/>
              </a:lnSpc>
              <a:spcBef>
                <a:spcPts val="0"/>
              </a:spcBef>
              <a:spcAft>
                <a:spcPts val="0"/>
              </a:spcAft>
              <a:buClr>
                <a:schemeClr val="dk2"/>
              </a:buClr>
              <a:buSzPts val="1400"/>
              <a:buFont typeface="Montserrat"/>
              <a:buNone/>
              <a:defRPr sz="1400" b="0" i="0" u="none" strike="noStrike" cap="none">
                <a:solidFill>
                  <a:schemeClr val="dk2"/>
                </a:solidFill>
                <a:latin typeface="Montserrat"/>
                <a:ea typeface="Montserrat"/>
                <a:cs typeface="Montserrat"/>
                <a:sym typeface="Montserrat"/>
              </a:defRPr>
            </a:lvl1pPr>
            <a:lvl2pPr marL="914400" marR="0" lvl="1" indent="-317500" algn="ctr" rtl="0">
              <a:lnSpc>
                <a:spcPct val="115000"/>
              </a:lnSpc>
              <a:spcBef>
                <a:spcPts val="0"/>
              </a:spcBef>
              <a:spcAft>
                <a:spcPts val="0"/>
              </a:spcAft>
              <a:buClr>
                <a:schemeClr val="dk2"/>
              </a:buClr>
              <a:buSzPts val="1400"/>
              <a:buFont typeface="Montserrat"/>
              <a:buNone/>
              <a:defRPr sz="1400" b="0" i="0" u="none" strike="noStrike" cap="none">
                <a:solidFill>
                  <a:schemeClr val="dk2"/>
                </a:solidFill>
                <a:latin typeface="Montserrat"/>
                <a:ea typeface="Montserrat"/>
                <a:cs typeface="Montserrat"/>
                <a:sym typeface="Montserrat"/>
              </a:defRPr>
            </a:lvl2pPr>
            <a:lvl3pPr marL="1371600" marR="0" lvl="2" indent="-317500" algn="ctr" rtl="0">
              <a:lnSpc>
                <a:spcPct val="115000"/>
              </a:lnSpc>
              <a:spcBef>
                <a:spcPts val="0"/>
              </a:spcBef>
              <a:spcAft>
                <a:spcPts val="0"/>
              </a:spcAft>
              <a:buClr>
                <a:schemeClr val="dk2"/>
              </a:buClr>
              <a:buSzPts val="1400"/>
              <a:buFont typeface="Montserrat"/>
              <a:buNone/>
              <a:defRPr sz="1400" b="0" i="0" u="none" strike="noStrike" cap="none">
                <a:solidFill>
                  <a:schemeClr val="dk2"/>
                </a:solidFill>
                <a:latin typeface="Montserrat"/>
                <a:ea typeface="Montserrat"/>
                <a:cs typeface="Montserrat"/>
                <a:sym typeface="Montserrat"/>
              </a:defRPr>
            </a:lvl3pPr>
            <a:lvl4pPr marL="1828800" marR="0" lvl="3" indent="-317500" algn="ctr" rtl="0">
              <a:lnSpc>
                <a:spcPct val="115000"/>
              </a:lnSpc>
              <a:spcBef>
                <a:spcPts val="0"/>
              </a:spcBef>
              <a:spcAft>
                <a:spcPts val="0"/>
              </a:spcAft>
              <a:buClr>
                <a:schemeClr val="dk2"/>
              </a:buClr>
              <a:buSzPts val="1400"/>
              <a:buFont typeface="Montserrat"/>
              <a:buNone/>
              <a:defRPr sz="1400" b="0" i="0" u="none" strike="noStrike" cap="none">
                <a:solidFill>
                  <a:schemeClr val="dk2"/>
                </a:solidFill>
                <a:latin typeface="Montserrat"/>
                <a:ea typeface="Montserrat"/>
                <a:cs typeface="Montserrat"/>
                <a:sym typeface="Montserrat"/>
              </a:defRPr>
            </a:lvl4pPr>
            <a:lvl5pPr marL="2286000" marR="0" lvl="4" indent="-317500" algn="ctr" rtl="0">
              <a:lnSpc>
                <a:spcPct val="115000"/>
              </a:lnSpc>
              <a:spcBef>
                <a:spcPts val="0"/>
              </a:spcBef>
              <a:spcAft>
                <a:spcPts val="0"/>
              </a:spcAft>
              <a:buClr>
                <a:schemeClr val="dk2"/>
              </a:buClr>
              <a:buSzPts val="1400"/>
              <a:buFont typeface="Montserrat"/>
              <a:buNone/>
              <a:defRPr sz="1400" b="0" i="0" u="none" strike="noStrike" cap="none">
                <a:solidFill>
                  <a:schemeClr val="dk2"/>
                </a:solidFill>
                <a:latin typeface="Montserrat"/>
                <a:ea typeface="Montserrat"/>
                <a:cs typeface="Montserrat"/>
                <a:sym typeface="Montserrat"/>
              </a:defRPr>
            </a:lvl5pPr>
            <a:lvl6pPr marL="2743200" marR="0" lvl="5" indent="-317500" algn="ctr" rtl="0">
              <a:lnSpc>
                <a:spcPct val="115000"/>
              </a:lnSpc>
              <a:spcBef>
                <a:spcPts val="0"/>
              </a:spcBef>
              <a:spcAft>
                <a:spcPts val="0"/>
              </a:spcAft>
              <a:buClr>
                <a:schemeClr val="dk2"/>
              </a:buClr>
              <a:buSzPts val="1400"/>
              <a:buFont typeface="Montserrat"/>
              <a:buNone/>
              <a:defRPr sz="1400" b="0" i="0" u="none" strike="noStrike" cap="none">
                <a:solidFill>
                  <a:schemeClr val="dk2"/>
                </a:solidFill>
                <a:latin typeface="Montserrat"/>
                <a:ea typeface="Montserrat"/>
                <a:cs typeface="Montserrat"/>
                <a:sym typeface="Montserrat"/>
              </a:defRPr>
            </a:lvl6pPr>
            <a:lvl7pPr marL="3200400" marR="0" lvl="6" indent="-317500" algn="ctr" rtl="0">
              <a:lnSpc>
                <a:spcPct val="115000"/>
              </a:lnSpc>
              <a:spcBef>
                <a:spcPts val="0"/>
              </a:spcBef>
              <a:spcAft>
                <a:spcPts val="0"/>
              </a:spcAft>
              <a:buClr>
                <a:schemeClr val="dk2"/>
              </a:buClr>
              <a:buSzPts val="1400"/>
              <a:buFont typeface="Montserrat"/>
              <a:buNone/>
              <a:defRPr sz="1400" b="0" i="0" u="none" strike="noStrike" cap="none">
                <a:solidFill>
                  <a:schemeClr val="dk2"/>
                </a:solidFill>
                <a:latin typeface="Montserrat"/>
                <a:ea typeface="Montserrat"/>
                <a:cs typeface="Montserrat"/>
                <a:sym typeface="Montserrat"/>
              </a:defRPr>
            </a:lvl7pPr>
            <a:lvl8pPr marL="3657600" marR="0" lvl="7" indent="-317500" algn="ctr" rtl="0">
              <a:lnSpc>
                <a:spcPct val="115000"/>
              </a:lnSpc>
              <a:spcBef>
                <a:spcPts val="0"/>
              </a:spcBef>
              <a:spcAft>
                <a:spcPts val="0"/>
              </a:spcAft>
              <a:buClr>
                <a:schemeClr val="dk2"/>
              </a:buClr>
              <a:buSzPts val="1400"/>
              <a:buFont typeface="Montserrat"/>
              <a:buNone/>
              <a:defRPr sz="1400" b="0" i="0" u="none" strike="noStrike" cap="none">
                <a:solidFill>
                  <a:schemeClr val="dk2"/>
                </a:solidFill>
                <a:latin typeface="Montserrat"/>
                <a:ea typeface="Montserrat"/>
                <a:cs typeface="Montserrat"/>
                <a:sym typeface="Montserrat"/>
              </a:defRPr>
            </a:lvl8pPr>
            <a:lvl9pPr marL="4114800" marR="0" lvl="8" indent="-317500" algn="ctr" rtl="0">
              <a:lnSpc>
                <a:spcPct val="115000"/>
              </a:lnSpc>
              <a:spcBef>
                <a:spcPts val="0"/>
              </a:spcBef>
              <a:spcAft>
                <a:spcPts val="0"/>
              </a:spcAft>
              <a:buClr>
                <a:schemeClr val="dk2"/>
              </a:buClr>
              <a:buSzPts val="1400"/>
              <a:buFont typeface="Montserrat"/>
              <a:buNone/>
              <a:defRPr sz="1400" b="0" i="0" u="none" strike="noStrike" cap="none">
                <a:solidFill>
                  <a:schemeClr val="dk2"/>
                </a:solidFill>
                <a:latin typeface="Montserrat"/>
                <a:ea typeface="Montserrat"/>
                <a:cs typeface="Montserrat"/>
                <a:sym typeface="Montserrat"/>
              </a:defRPr>
            </a:lvl9pPr>
          </a:lstStyle>
          <a:p>
            <a:pPr algn="l">
              <a:lnSpc>
                <a:spcPct val="150000"/>
              </a:lnSpc>
            </a:pPr>
            <a:r>
              <a:rPr lang="en-US" sz="1200" b="1" dirty="0"/>
              <a:t>House Sales in King County</a:t>
            </a:r>
            <a:endParaRPr lang="en-US" sz="1000" b="1" dirty="0"/>
          </a:p>
          <a:p>
            <a:pPr algn="l">
              <a:lnSpc>
                <a:spcPct val="150000"/>
              </a:lnSpc>
            </a:pPr>
            <a:r>
              <a:rPr lang="en-US" sz="1000" dirty="0"/>
              <a:t>Insights into House Prices Uncovered </a:t>
            </a:r>
          </a:p>
          <a:p>
            <a:pPr algn="l">
              <a:lnSpc>
                <a:spcPct val="150000"/>
              </a:lnSpc>
            </a:pPr>
            <a:r>
              <a:rPr lang="en-US" b="1" dirty="0"/>
              <a:t>Background</a:t>
            </a:r>
            <a:r>
              <a:rPr lang="en-US" dirty="0"/>
              <a:t> </a:t>
            </a:r>
            <a:endParaRPr lang="en-US" sz="1000" dirty="0"/>
          </a:p>
          <a:p>
            <a:pPr algn="l">
              <a:lnSpc>
                <a:spcPct val="150000"/>
              </a:lnSpc>
            </a:pPr>
            <a:r>
              <a:rPr lang="en-US" sz="1000" dirty="0"/>
              <a:t>As a data analyst, my role involves </a:t>
            </a:r>
          </a:p>
          <a:p>
            <a:pPr algn="l">
              <a:lnSpc>
                <a:spcPct val="150000"/>
              </a:lnSpc>
            </a:pPr>
            <a:r>
              <a:rPr lang="en-US" sz="1000" dirty="0"/>
              <a:t>analyzing King County house </a:t>
            </a:r>
          </a:p>
          <a:p>
            <a:pPr algn="l">
              <a:lnSpc>
                <a:spcPct val="150000"/>
              </a:lnSpc>
            </a:pPr>
            <a:r>
              <a:rPr lang="en-US" sz="1000" dirty="0"/>
              <a:t>sales data to develop predictive </a:t>
            </a:r>
          </a:p>
          <a:p>
            <a:pPr algn="l">
              <a:lnSpc>
                <a:spcPct val="150000"/>
              </a:lnSpc>
            </a:pPr>
            <a:r>
              <a:rPr lang="en-US" sz="1000" dirty="0"/>
              <a:t>models for sale prices and </a:t>
            </a:r>
          </a:p>
          <a:p>
            <a:pPr algn="l">
              <a:lnSpc>
                <a:spcPct val="150000"/>
              </a:lnSpc>
            </a:pPr>
            <a:r>
              <a:rPr lang="en-US" sz="1000" dirty="0"/>
              <a:t>determine the key factors</a:t>
            </a:r>
          </a:p>
          <a:p>
            <a:pPr algn="l">
              <a:lnSpc>
                <a:spcPct val="150000"/>
              </a:lnSpc>
            </a:pPr>
            <a:r>
              <a:rPr lang="en-US" sz="1000" dirty="0"/>
              <a:t>affecting them.</a:t>
            </a:r>
          </a:p>
          <a:p>
            <a:pPr algn="l">
              <a:lnSpc>
                <a:spcPct val="150000"/>
              </a:lnSpc>
            </a:pPr>
            <a:r>
              <a:rPr lang="en-US" b="1" dirty="0"/>
              <a:t>Methods</a:t>
            </a:r>
            <a:endParaRPr lang="en-US" sz="1000" dirty="0"/>
          </a:p>
          <a:p>
            <a:pPr algn="l">
              <a:lnSpc>
                <a:spcPct val="150000"/>
              </a:lnSpc>
            </a:pPr>
            <a:r>
              <a:rPr lang="en-US" sz="1000" dirty="0"/>
              <a:t>- Relationships exploring</a:t>
            </a:r>
          </a:p>
          <a:p>
            <a:pPr algn="l">
              <a:lnSpc>
                <a:spcPct val="150000"/>
              </a:lnSpc>
            </a:pPr>
            <a:r>
              <a:rPr lang="en-US" sz="1000" dirty="0"/>
              <a:t>- Geographical visualizations</a:t>
            </a:r>
          </a:p>
          <a:p>
            <a:pPr algn="l">
              <a:lnSpc>
                <a:spcPct val="150000"/>
              </a:lnSpc>
            </a:pPr>
            <a:r>
              <a:rPr lang="en-US" sz="1000" dirty="0"/>
              <a:t>- Machine learning regression</a:t>
            </a:r>
          </a:p>
          <a:p>
            <a:pPr algn="l">
              <a:lnSpc>
                <a:spcPct val="150000"/>
              </a:lnSpc>
            </a:pPr>
            <a:r>
              <a:rPr lang="en-US" sz="1000" dirty="0"/>
              <a:t>- Machine learning clustering</a:t>
            </a:r>
          </a:p>
          <a:p>
            <a:pPr algn="l">
              <a:lnSpc>
                <a:spcPct val="150000"/>
              </a:lnSpc>
            </a:pPr>
            <a:r>
              <a:rPr lang="en-US" sz="1000" dirty="0"/>
              <a:t> </a:t>
            </a:r>
            <a:r>
              <a:rPr lang="en-US" b="1" dirty="0">
                <a:solidFill>
                  <a:schemeClr val="dk2"/>
                </a:solidFill>
                <a:latin typeface="Montserrat"/>
                <a:sym typeface="Montserrat"/>
              </a:rPr>
              <a:t>Tools</a:t>
            </a:r>
          </a:p>
          <a:p>
            <a:pPr marL="114300" indent="0" algn="l">
              <a:lnSpc>
                <a:spcPct val="150000"/>
              </a:lnSpc>
            </a:pPr>
            <a:r>
              <a:rPr lang="en-US" sz="1000" dirty="0">
                <a:solidFill>
                  <a:schemeClr val="dk2"/>
                </a:solidFill>
                <a:latin typeface="Montserrat"/>
                <a:sym typeface="Montserrat"/>
              </a:rPr>
              <a:t>- MS Excel</a:t>
            </a:r>
          </a:p>
          <a:p>
            <a:pPr marL="114300" indent="0" algn="l">
              <a:lnSpc>
                <a:spcPct val="150000"/>
              </a:lnSpc>
            </a:pPr>
            <a:r>
              <a:rPr lang="en-US" sz="1000" dirty="0"/>
              <a:t>- Python</a:t>
            </a:r>
          </a:p>
          <a:p>
            <a:pPr marL="114300" indent="0" algn="l">
              <a:lnSpc>
                <a:spcPct val="150000"/>
              </a:lnSpc>
            </a:pPr>
            <a:r>
              <a:rPr lang="en-US" sz="1000" dirty="0">
                <a:solidFill>
                  <a:schemeClr val="dk2"/>
                </a:solidFill>
                <a:latin typeface="Montserrat"/>
                <a:sym typeface="Montserrat"/>
              </a:rPr>
              <a:t>- Tableau</a:t>
            </a:r>
          </a:p>
        </p:txBody>
      </p:sp>
      <p:cxnSp>
        <p:nvCxnSpPr>
          <p:cNvPr id="7" name="Straight Connector 6">
            <a:extLst>
              <a:ext uri="{FF2B5EF4-FFF2-40B4-BE49-F238E27FC236}">
                <a16:creationId xmlns:a16="http://schemas.microsoft.com/office/drawing/2014/main" id="{5F5D8FC4-4E3A-6C5E-F7D6-3BBDA5FCB612}"/>
              </a:ext>
            </a:extLst>
          </p:cNvPr>
          <p:cNvCxnSpPr/>
          <p:nvPr/>
        </p:nvCxnSpPr>
        <p:spPr>
          <a:xfrm>
            <a:off x="2661557" y="440871"/>
            <a:ext cx="0" cy="4261758"/>
          </a:xfrm>
          <a:prstGeom prst="line">
            <a:avLst/>
          </a:prstGeom>
          <a:ln w="25400"/>
        </p:spPr>
        <p:style>
          <a:lnRef idx="1">
            <a:schemeClr val="accent1"/>
          </a:lnRef>
          <a:fillRef idx="0">
            <a:schemeClr val="accent1"/>
          </a:fillRef>
          <a:effectRef idx="0">
            <a:schemeClr val="accent1"/>
          </a:effectRef>
          <a:fontRef idx="minor">
            <a:schemeClr val="tx1"/>
          </a:fontRef>
        </p:style>
      </p:cxnSp>
      <p:sp>
        <p:nvSpPr>
          <p:cNvPr id="8" name="Google Shape;540;p64">
            <a:extLst>
              <a:ext uri="{FF2B5EF4-FFF2-40B4-BE49-F238E27FC236}">
                <a16:creationId xmlns:a16="http://schemas.microsoft.com/office/drawing/2014/main" id="{0321D592-396F-4BFF-492D-E77F906A6897}"/>
              </a:ext>
            </a:extLst>
          </p:cNvPr>
          <p:cNvSpPr txBox="1">
            <a:spLocks/>
          </p:cNvSpPr>
          <p:nvPr/>
        </p:nvSpPr>
        <p:spPr>
          <a:xfrm>
            <a:off x="2735037" y="200956"/>
            <a:ext cx="6319156" cy="3265055"/>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4800"/>
              <a:buFont typeface="Vidaloka"/>
              <a:buNone/>
              <a:defRPr sz="3000" b="0" i="0" u="none" strike="noStrike" cap="none">
                <a:solidFill>
                  <a:schemeClr val="dk1"/>
                </a:solidFill>
                <a:latin typeface="Vidaloka"/>
                <a:ea typeface="Vidaloka"/>
                <a:cs typeface="Vidaloka"/>
                <a:sym typeface="Vidaloka"/>
              </a:defRPr>
            </a:lvl1pPr>
            <a:lvl2pPr marR="0" lvl="1" algn="ctr" rtl="0">
              <a:lnSpc>
                <a:spcPct val="100000"/>
              </a:lnSpc>
              <a:spcBef>
                <a:spcPts val="0"/>
              </a:spcBef>
              <a:spcAft>
                <a:spcPts val="0"/>
              </a:spcAft>
              <a:buClr>
                <a:schemeClr val="dk1"/>
              </a:buClr>
              <a:buSzPts val="4800"/>
              <a:buFont typeface="Crimson Text"/>
              <a:buNone/>
              <a:defRPr sz="4800" b="0" i="1" u="none" strike="noStrike" cap="none">
                <a:solidFill>
                  <a:schemeClr val="dk1"/>
                </a:solidFill>
                <a:latin typeface="Crimson Text"/>
                <a:ea typeface="Crimson Text"/>
                <a:cs typeface="Crimson Text"/>
                <a:sym typeface="Crimson Text"/>
              </a:defRPr>
            </a:lvl2pPr>
            <a:lvl3pPr marR="0" lvl="2" algn="ctr" rtl="0">
              <a:lnSpc>
                <a:spcPct val="100000"/>
              </a:lnSpc>
              <a:spcBef>
                <a:spcPts val="0"/>
              </a:spcBef>
              <a:spcAft>
                <a:spcPts val="0"/>
              </a:spcAft>
              <a:buClr>
                <a:schemeClr val="dk1"/>
              </a:buClr>
              <a:buSzPts val="4800"/>
              <a:buFont typeface="Crimson Text"/>
              <a:buNone/>
              <a:defRPr sz="4800" b="0" i="1" u="none" strike="noStrike" cap="none">
                <a:solidFill>
                  <a:schemeClr val="dk1"/>
                </a:solidFill>
                <a:latin typeface="Crimson Text"/>
                <a:ea typeface="Crimson Text"/>
                <a:cs typeface="Crimson Text"/>
                <a:sym typeface="Crimson Text"/>
              </a:defRPr>
            </a:lvl3pPr>
            <a:lvl4pPr marR="0" lvl="3" algn="ctr" rtl="0">
              <a:lnSpc>
                <a:spcPct val="100000"/>
              </a:lnSpc>
              <a:spcBef>
                <a:spcPts val="0"/>
              </a:spcBef>
              <a:spcAft>
                <a:spcPts val="0"/>
              </a:spcAft>
              <a:buClr>
                <a:schemeClr val="dk1"/>
              </a:buClr>
              <a:buSzPts val="4800"/>
              <a:buFont typeface="Crimson Text"/>
              <a:buNone/>
              <a:defRPr sz="4800" b="0" i="1" u="none" strike="noStrike" cap="none">
                <a:solidFill>
                  <a:schemeClr val="dk1"/>
                </a:solidFill>
                <a:latin typeface="Crimson Text"/>
                <a:ea typeface="Crimson Text"/>
                <a:cs typeface="Crimson Text"/>
                <a:sym typeface="Crimson Text"/>
              </a:defRPr>
            </a:lvl4pPr>
            <a:lvl5pPr marR="0" lvl="4" algn="ctr" rtl="0">
              <a:lnSpc>
                <a:spcPct val="100000"/>
              </a:lnSpc>
              <a:spcBef>
                <a:spcPts val="0"/>
              </a:spcBef>
              <a:spcAft>
                <a:spcPts val="0"/>
              </a:spcAft>
              <a:buClr>
                <a:schemeClr val="dk1"/>
              </a:buClr>
              <a:buSzPts val="4800"/>
              <a:buFont typeface="Crimson Text"/>
              <a:buNone/>
              <a:defRPr sz="4800" b="0" i="1" u="none" strike="noStrike" cap="none">
                <a:solidFill>
                  <a:schemeClr val="dk1"/>
                </a:solidFill>
                <a:latin typeface="Crimson Text"/>
                <a:ea typeface="Crimson Text"/>
                <a:cs typeface="Crimson Text"/>
                <a:sym typeface="Crimson Text"/>
              </a:defRPr>
            </a:lvl5pPr>
            <a:lvl6pPr marR="0" lvl="5" algn="ctr" rtl="0">
              <a:lnSpc>
                <a:spcPct val="100000"/>
              </a:lnSpc>
              <a:spcBef>
                <a:spcPts val="0"/>
              </a:spcBef>
              <a:spcAft>
                <a:spcPts val="0"/>
              </a:spcAft>
              <a:buClr>
                <a:schemeClr val="dk1"/>
              </a:buClr>
              <a:buSzPts val="4800"/>
              <a:buFont typeface="Crimson Text"/>
              <a:buNone/>
              <a:defRPr sz="4800" b="0" i="1" u="none" strike="noStrike" cap="none">
                <a:solidFill>
                  <a:schemeClr val="dk1"/>
                </a:solidFill>
                <a:latin typeface="Crimson Text"/>
                <a:ea typeface="Crimson Text"/>
                <a:cs typeface="Crimson Text"/>
                <a:sym typeface="Crimson Text"/>
              </a:defRPr>
            </a:lvl6pPr>
            <a:lvl7pPr marR="0" lvl="6" algn="ctr" rtl="0">
              <a:lnSpc>
                <a:spcPct val="100000"/>
              </a:lnSpc>
              <a:spcBef>
                <a:spcPts val="0"/>
              </a:spcBef>
              <a:spcAft>
                <a:spcPts val="0"/>
              </a:spcAft>
              <a:buClr>
                <a:schemeClr val="dk1"/>
              </a:buClr>
              <a:buSzPts val="4800"/>
              <a:buFont typeface="Crimson Text"/>
              <a:buNone/>
              <a:defRPr sz="4800" b="0" i="1" u="none" strike="noStrike" cap="none">
                <a:solidFill>
                  <a:schemeClr val="dk1"/>
                </a:solidFill>
                <a:latin typeface="Crimson Text"/>
                <a:ea typeface="Crimson Text"/>
                <a:cs typeface="Crimson Text"/>
                <a:sym typeface="Crimson Text"/>
              </a:defRPr>
            </a:lvl7pPr>
            <a:lvl8pPr marR="0" lvl="7" algn="ctr" rtl="0">
              <a:lnSpc>
                <a:spcPct val="100000"/>
              </a:lnSpc>
              <a:spcBef>
                <a:spcPts val="0"/>
              </a:spcBef>
              <a:spcAft>
                <a:spcPts val="0"/>
              </a:spcAft>
              <a:buClr>
                <a:schemeClr val="dk1"/>
              </a:buClr>
              <a:buSzPts val="4800"/>
              <a:buFont typeface="Crimson Text"/>
              <a:buNone/>
              <a:defRPr sz="4800" b="0" i="1" u="none" strike="noStrike" cap="none">
                <a:solidFill>
                  <a:schemeClr val="dk1"/>
                </a:solidFill>
                <a:latin typeface="Crimson Text"/>
                <a:ea typeface="Crimson Text"/>
                <a:cs typeface="Crimson Text"/>
                <a:sym typeface="Crimson Text"/>
              </a:defRPr>
            </a:lvl8pPr>
            <a:lvl9pPr marR="0" lvl="8" algn="ctr" rtl="0">
              <a:lnSpc>
                <a:spcPct val="100000"/>
              </a:lnSpc>
              <a:spcBef>
                <a:spcPts val="0"/>
              </a:spcBef>
              <a:spcAft>
                <a:spcPts val="0"/>
              </a:spcAft>
              <a:buClr>
                <a:schemeClr val="dk1"/>
              </a:buClr>
              <a:buSzPts val="4800"/>
              <a:buFont typeface="Crimson Text"/>
              <a:buNone/>
              <a:defRPr sz="4800" b="0" i="1" u="none" strike="noStrike" cap="none">
                <a:solidFill>
                  <a:schemeClr val="dk1"/>
                </a:solidFill>
                <a:latin typeface="Crimson Text"/>
                <a:ea typeface="Crimson Text"/>
                <a:cs typeface="Crimson Text"/>
                <a:sym typeface="Crimson Text"/>
              </a:defRPr>
            </a:lvl9pPr>
          </a:lstStyle>
          <a:p>
            <a:pPr>
              <a:lnSpc>
                <a:spcPct val="150000"/>
              </a:lnSpc>
            </a:pPr>
            <a:r>
              <a:rPr lang="en-US" sz="1400" b="1" dirty="0">
                <a:solidFill>
                  <a:schemeClr val="dk2"/>
                </a:solidFill>
                <a:latin typeface="Montserrat"/>
                <a:sym typeface="Montserrat"/>
              </a:rPr>
              <a:t>Goal</a:t>
            </a:r>
          </a:p>
          <a:p>
            <a:pPr>
              <a:lnSpc>
                <a:spcPct val="150000"/>
              </a:lnSpc>
            </a:pPr>
            <a:r>
              <a:rPr lang="en-US" sz="1000" dirty="0">
                <a:solidFill>
                  <a:schemeClr val="dk2"/>
                </a:solidFill>
                <a:latin typeface="Montserrat"/>
                <a:sym typeface="Montserrat"/>
              </a:rPr>
              <a:t>Performing exploratory data analysis to identify factors affecting King County house prices, followed by building a machine learning model for price prediction.</a:t>
            </a:r>
          </a:p>
          <a:p>
            <a:pPr>
              <a:lnSpc>
                <a:spcPct val="150000"/>
              </a:lnSpc>
            </a:pPr>
            <a:r>
              <a:rPr lang="en-US" sz="1400" b="1" dirty="0">
                <a:solidFill>
                  <a:schemeClr val="dk2"/>
                </a:solidFill>
                <a:latin typeface="Montserrat"/>
                <a:sym typeface="Montserrat"/>
              </a:rPr>
              <a:t>Data</a:t>
            </a:r>
          </a:p>
          <a:p>
            <a:pPr>
              <a:lnSpc>
                <a:spcPct val="150000"/>
              </a:lnSpc>
            </a:pPr>
            <a:r>
              <a:rPr lang="en-US" sz="1000" dirty="0">
                <a:solidFill>
                  <a:schemeClr val="dk2"/>
                </a:solidFill>
                <a:latin typeface="Montserrat"/>
              </a:rPr>
              <a:t>This dataset, sourced from Kaggle.com, contains house sale prices for King County, including Seattle. It covers homes sold between May 2014 and May 2015.</a:t>
            </a:r>
          </a:p>
          <a:p>
            <a:pPr>
              <a:lnSpc>
                <a:spcPct val="150000"/>
              </a:lnSpc>
            </a:pPr>
            <a:r>
              <a:rPr lang="en-US" sz="1400" b="1" dirty="0">
                <a:solidFill>
                  <a:schemeClr val="dk2"/>
                </a:solidFill>
                <a:latin typeface="Montserrat"/>
                <a:sym typeface="Montserrat"/>
              </a:rPr>
              <a:t>Links</a:t>
            </a:r>
          </a:p>
          <a:p>
            <a:pPr>
              <a:lnSpc>
                <a:spcPct val="150000"/>
              </a:lnSpc>
            </a:pPr>
            <a:r>
              <a:rPr lang="en-US" sz="1000" dirty="0">
                <a:solidFill>
                  <a:schemeClr val="tx1"/>
                </a:solidFill>
                <a:latin typeface="Montserrat"/>
                <a:hlinkClick r:id="rId3">
                  <a:extLst>
                    <a:ext uri="{A12FA001-AC4F-418D-AE19-62706E023703}">
                      <ahyp:hlinkClr xmlns:ahyp="http://schemas.microsoft.com/office/drawing/2018/hyperlinkcolor" val="tx"/>
                    </a:ext>
                  </a:extLst>
                </a:hlinkClick>
              </a:rPr>
              <a:t>1. </a:t>
            </a:r>
            <a:r>
              <a:rPr lang="en-US" sz="1000" dirty="0">
                <a:solidFill>
                  <a:schemeClr val="tx1"/>
                </a:solidFill>
                <a:latin typeface="Montserrat"/>
                <a:hlinkClick r:id="rId3">
                  <a:extLst>
                    <a:ext uri="{A12FA001-AC4F-418D-AE19-62706E023703}">
                      <ahyp:hlinkClr xmlns:ahyp="http://schemas.microsoft.com/office/drawing/2018/hyperlinkcolor" val="tx"/>
                    </a:ext>
                  </a:extLst>
                </a:hlinkClick>
              </a:rPr>
              <a:t>Raw Data</a:t>
            </a:r>
            <a:endParaRPr lang="en-US" sz="1000" dirty="0">
              <a:solidFill>
                <a:schemeClr val="tx1"/>
              </a:solidFill>
              <a:latin typeface="Montserrat"/>
            </a:endParaRPr>
          </a:p>
          <a:p>
            <a:pPr>
              <a:lnSpc>
                <a:spcPct val="150000"/>
              </a:lnSpc>
            </a:pPr>
            <a:r>
              <a:rPr lang="en-US" sz="1000" dirty="0">
                <a:solidFill>
                  <a:schemeClr val="tx1"/>
                </a:solidFill>
                <a:latin typeface="Montserrat"/>
                <a:hlinkClick r:id="rId4">
                  <a:extLst>
                    <a:ext uri="{A12FA001-AC4F-418D-AE19-62706E023703}">
                      <ahyp:hlinkClr xmlns:ahyp="http://schemas.microsoft.com/office/drawing/2018/hyperlinkcolor" val="tx"/>
                    </a:ext>
                  </a:extLst>
                </a:hlinkClick>
              </a:rPr>
              <a:t>2. Tableau</a:t>
            </a:r>
            <a:endParaRPr lang="en-US" sz="1000" dirty="0">
              <a:solidFill>
                <a:schemeClr val="tx1"/>
              </a:solidFill>
              <a:latin typeface="Montserrat"/>
            </a:endParaRPr>
          </a:p>
          <a:p>
            <a:pPr>
              <a:lnSpc>
                <a:spcPct val="150000"/>
              </a:lnSpc>
            </a:pPr>
            <a:r>
              <a:rPr lang="en-US" sz="1000" dirty="0">
                <a:solidFill>
                  <a:schemeClr val="tx1"/>
                </a:solidFill>
                <a:latin typeface="Montserrat"/>
                <a:hlinkClick r:id="rId5"/>
              </a:rPr>
              <a:t>3. Python Scripts and </a:t>
            </a:r>
          </a:p>
          <a:p>
            <a:pPr>
              <a:lnSpc>
                <a:spcPct val="150000"/>
              </a:lnSpc>
            </a:pPr>
            <a:r>
              <a:rPr lang="en-US" sz="1000" dirty="0">
                <a:solidFill>
                  <a:schemeClr val="tx1"/>
                </a:solidFill>
                <a:latin typeface="Montserrat"/>
                <a:hlinkClick r:id="rId5"/>
              </a:rPr>
              <a:t>Additional Files Related</a:t>
            </a:r>
          </a:p>
          <a:p>
            <a:pPr>
              <a:lnSpc>
                <a:spcPct val="150000"/>
              </a:lnSpc>
            </a:pPr>
            <a:r>
              <a:rPr lang="en-US" sz="1000" dirty="0">
                <a:solidFill>
                  <a:schemeClr val="tx1"/>
                </a:solidFill>
                <a:latin typeface="Montserrat"/>
                <a:hlinkClick r:id="rId5"/>
              </a:rPr>
              <a:t>To This Project</a:t>
            </a:r>
            <a:endParaRPr lang="en-US" sz="1000" dirty="0">
              <a:solidFill>
                <a:schemeClr val="tx1"/>
              </a:solidFill>
              <a:latin typeface="Montserrat"/>
            </a:endParaRPr>
          </a:p>
        </p:txBody>
      </p:sp>
      <p:pic>
        <p:nvPicPr>
          <p:cNvPr id="13" name="Picture 12">
            <a:extLst>
              <a:ext uri="{FF2B5EF4-FFF2-40B4-BE49-F238E27FC236}">
                <a16:creationId xmlns:a16="http://schemas.microsoft.com/office/drawing/2014/main" id="{D3F4B614-D004-B73B-5417-EA7823F73B88}"/>
              </a:ext>
            </a:extLst>
          </p:cNvPr>
          <p:cNvPicPr>
            <a:picLocks noChangeAspect="1"/>
          </p:cNvPicPr>
          <p:nvPr/>
        </p:nvPicPr>
        <p:blipFill>
          <a:blip r:embed="rId6"/>
          <a:stretch>
            <a:fillRect/>
          </a:stretch>
        </p:blipFill>
        <p:spPr>
          <a:xfrm>
            <a:off x="4672713" y="1950720"/>
            <a:ext cx="3938074" cy="2820449"/>
          </a:xfrm>
          <a:prstGeom prst="rect">
            <a:avLst/>
          </a:prstGeom>
          <a:ln w="19050">
            <a:solidFill>
              <a:schemeClr val="accent1">
                <a:shade val="15000"/>
              </a:schemeClr>
            </a:solidFill>
          </a:ln>
        </p:spPr>
      </p:pic>
      <p:sp>
        <p:nvSpPr>
          <p:cNvPr id="11" name="TextBox 10">
            <a:extLst>
              <a:ext uri="{FF2B5EF4-FFF2-40B4-BE49-F238E27FC236}">
                <a16:creationId xmlns:a16="http://schemas.microsoft.com/office/drawing/2014/main" id="{69600D43-F2C5-6EEB-2293-5415A98DB394}"/>
              </a:ext>
            </a:extLst>
          </p:cNvPr>
          <p:cNvSpPr txBox="1"/>
          <p:nvPr/>
        </p:nvSpPr>
        <p:spPr>
          <a:xfrm>
            <a:off x="2937509" y="3722992"/>
            <a:ext cx="1320626" cy="861774"/>
          </a:xfrm>
          <a:prstGeom prst="rect">
            <a:avLst/>
          </a:prstGeom>
          <a:solidFill>
            <a:schemeClr val="accent1">
              <a:lumMod val="20000"/>
              <a:lumOff val="80000"/>
            </a:schemeClr>
          </a:solidFill>
          <a:ln>
            <a:solidFill>
              <a:schemeClr val="accent1">
                <a:shade val="95000"/>
                <a:satMod val="105000"/>
              </a:schemeClr>
            </a:solidFill>
          </a:ln>
        </p:spPr>
        <p:txBody>
          <a:bodyPr wrap="square">
            <a:spAutoFit/>
          </a:bodyPr>
          <a:lstStyle/>
          <a:p>
            <a:pPr algn="ctr"/>
            <a:r>
              <a:rPr lang="en-US" sz="1000" dirty="0">
                <a:solidFill>
                  <a:schemeClr val="dk2"/>
                </a:solidFill>
                <a:latin typeface="Montserrat"/>
                <a:sym typeface="Vidaloka"/>
              </a:rPr>
              <a:t>A choropleth map was created using Python to aid in the analysis for this project.</a:t>
            </a:r>
          </a:p>
        </p:txBody>
      </p:sp>
    </p:spTree>
    <p:extLst>
      <p:ext uri="{BB962C8B-B14F-4D97-AF65-F5344CB8AC3E}">
        <p14:creationId xmlns:p14="http://schemas.microsoft.com/office/powerpoint/2010/main" val="646998372"/>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558">
          <a:extLst>
            <a:ext uri="{FF2B5EF4-FFF2-40B4-BE49-F238E27FC236}">
              <a16:creationId xmlns:a16="http://schemas.microsoft.com/office/drawing/2014/main" id="{80058200-2403-91DE-67D3-9D7380083B5B}"/>
            </a:ext>
          </a:extLst>
        </p:cNvPr>
        <p:cNvGrpSpPr/>
        <p:nvPr/>
      </p:nvGrpSpPr>
      <p:grpSpPr>
        <a:xfrm>
          <a:off x="0" y="0"/>
          <a:ext cx="0" cy="0"/>
          <a:chOff x="0" y="0"/>
          <a:chExt cx="0" cy="0"/>
        </a:xfrm>
      </p:grpSpPr>
      <p:sp>
        <p:nvSpPr>
          <p:cNvPr id="8" name="Google Shape;540;p64">
            <a:extLst>
              <a:ext uri="{FF2B5EF4-FFF2-40B4-BE49-F238E27FC236}">
                <a16:creationId xmlns:a16="http://schemas.microsoft.com/office/drawing/2014/main" id="{D1C03627-72D4-6164-CEF0-2EEC99563683}"/>
              </a:ext>
            </a:extLst>
          </p:cNvPr>
          <p:cNvSpPr txBox="1">
            <a:spLocks/>
          </p:cNvSpPr>
          <p:nvPr/>
        </p:nvSpPr>
        <p:spPr>
          <a:xfrm>
            <a:off x="928500" y="355649"/>
            <a:ext cx="4897534" cy="497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4800"/>
              <a:buFont typeface="Vidaloka"/>
              <a:buNone/>
              <a:defRPr sz="3000" b="0" i="0" u="none" strike="noStrike" cap="none">
                <a:solidFill>
                  <a:schemeClr val="dk1"/>
                </a:solidFill>
                <a:latin typeface="Vidaloka"/>
                <a:ea typeface="Vidaloka"/>
                <a:cs typeface="Vidaloka"/>
                <a:sym typeface="Vidaloka"/>
              </a:defRPr>
            </a:lvl1pPr>
            <a:lvl2pPr marR="0" lvl="1" algn="ctr" rtl="0">
              <a:lnSpc>
                <a:spcPct val="100000"/>
              </a:lnSpc>
              <a:spcBef>
                <a:spcPts val="0"/>
              </a:spcBef>
              <a:spcAft>
                <a:spcPts val="0"/>
              </a:spcAft>
              <a:buClr>
                <a:schemeClr val="dk1"/>
              </a:buClr>
              <a:buSzPts val="4800"/>
              <a:buFont typeface="Crimson Text"/>
              <a:buNone/>
              <a:defRPr sz="4800" b="0" i="1" u="none" strike="noStrike" cap="none">
                <a:solidFill>
                  <a:schemeClr val="dk1"/>
                </a:solidFill>
                <a:latin typeface="Crimson Text"/>
                <a:ea typeface="Crimson Text"/>
                <a:cs typeface="Crimson Text"/>
                <a:sym typeface="Crimson Text"/>
              </a:defRPr>
            </a:lvl2pPr>
            <a:lvl3pPr marR="0" lvl="2" algn="ctr" rtl="0">
              <a:lnSpc>
                <a:spcPct val="100000"/>
              </a:lnSpc>
              <a:spcBef>
                <a:spcPts val="0"/>
              </a:spcBef>
              <a:spcAft>
                <a:spcPts val="0"/>
              </a:spcAft>
              <a:buClr>
                <a:schemeClr val="dk1"/>
              </a:buClr>
              <a:buSzPts val="4800"/>
              <a:buFont typeface="Crimson Text"/>
              <a:buNone/>
              <a:defRPr sz="4800" b="0" i="1" u="none" strike="noStrike" cap="none">
                <a:solidFill>
                  <a:schemeClr val="dk1"/>
                </a:solidFill>
                <a:latin typeface="Crimson Text"/>
                <a:ea typeface="Crimson Text"/>
                <a:cs typeface="Crimson Text"/>
                <a:sym typeface="Crimson Text"/>
              </a:defRPr>
            </a:lvl3pPr>
            <a:lvl4pPr marR="0" lvl="3" algn="ctr" rtl="0">
              <a:lnSpc>
                <a:spcPct val="100000"/>
              </a:lnSpc>
              <a:spcBef>
                <a:spcPts val="0"/>
              </a:spcBef>
              <a:spcAft>
                <a:spcPts val="0"/>
              </a:spcAft>
              <a:buClr>
                <a:schemeClr val="dk1"/>
              </a:buClr>
              <a:buSzPts val="4800"/>
              <a:buFont typeface="Crimson Text"/>
              <a:buNone/>
              <a:defRPr sz="4800" b="0" i="1" u="none" strike="noStrike" cap="none">
                <a:solidFill>
                  <a:schemeClr val="dk1"/>
                </a:solidFill>
                <a:latin typeface="Crimson Text"/>
                <a:ea typeface="Crimson Text"/>
                <a:cs typeface="Crimson Text"/>
                <a:sym typeface="Crimson Text"/>
              </a:defRPr>
            </a:lvl4pPr>
            <a:lvl5pPr marR="0" lvl="4" algn="ctr" rtl="0">
              <a:lnSpc>
                <a:spcPct val="100000"/>
              </a:lnSpc>
              <a:spcBef>
                <a:spcPts val="0"/>
              </a:spcBef>
              <a:spcAft>
                <a:spcPts val="0"/>
              </a:spcAft>
              <a:buClr>
                <a:schemeClr val="dk1"/>
              </a:buClr>
              <a:buSzPts val="4800"/>
              <a:buFont typeface="Crimson Text"/>
              <a:buNone/>
              <a:defRPr sz="4800" b="0" i="1" u="none" strike="noStrike" cap="none">
                <a:solidFill>
                  <a:schemeClr val="dk1"/>
                </a:solidFill>
                <a:latin typeface="Crimson Text"/>
                <a:ea typeface="Crimson Text"/>
                <a:cs typeface="Crimson Text"/>
                <a:sym typeface="Crimson Text"/>
              </a:defRPr>
            </a:lvl5pPr>
            <a:lvl6pPr marR="0" lvl="5" algn="ctr" rtl="0">
              <a:lnSpc>
                <a:spcPct val="100000"/>
              </a:lnSpc>
              <a:spcBef>
                <a:spcPts val="0"/>
              </a:spcBef>
              <a:spcAft>
                <a:spcPts val="0"/>
              </a:spcAft>
              <a:buClr>
                <a:schemeClr val="dk1"/>
              </a:buClr>
              <a:buSzPts val="4800"/>
              <a:buFont typeface="Crimson Text"/>
              <a:buNone/>
              <a:defRPr sz="4800" b="0" i="1" u="none" strike="noStrike" cap="none">
                <a:solidFill>
                  <a:schemeClr val="dk1"/>
                </a:solidFill>
                <a:latin typeface="Crimson Text"/>
                <a:ea typeface="Crimson Text"/>
                <a:cs typeface="Crimson Text"/>
                <a:sym typeface="Crimson Text"/>
              </a:defRPr>
            </a:lvl6pPr>
            <a:lvl7pPr marR="0" lvl="6" algn="ctr" rtl="0">
              <a:lnSpc>
                <a:spcPct val="100000"/>
              </a:lnSpc>
              <a:spcBef>
                <a:spcPts val="0"/>
              </a:spcBef>
              <a:spcAft>
                <a:spcPts val="0"/>
              </a:spcAft>
              <a:buClr>
                <a:schemeClr val="dk1"/>
              </a:buClr>
              <a:buSzPts val="4800"/>
              <a:buFont typeface="Crimson Text"/>
              <a:buNone/>
              <a:defRPr sz="4800" b="0" i="1" u="none" strike="noStrike" cap="none">
                <a:solidFill>
                  <a:schemeClr val="dk1"/>
                </a:solidFill>
                <a:latin typeface="Crimson Text"/>
                <a:ea typeface="Crimson Text"/>
                <a:cs typeface="Crimson Text"/>
                <a:sym typeface="Crimson Text"/>
              </a:defRPr>
            </a:lvl7pPr>
            <a:lvl8pPr marR="0" lvl="7" algn="ctr" rtl="0">
              <a:lnSpc>
                <a:spcPct val="100000"/>
              </a:lnSpc>
              <a:spcBef>
                <a:spcPts val="0"/>
              </a:spcBef>
              <a:spcAft>
                <a:spcPts val="0"/>
              </a:spcAft>
              <a:buClr>
                <a:schemeClr val="dk1"/>
              </a:buClr>
              <a:buSzPts val="4800"/>
              <a:buFont typeface="Crimson Text"/>
              <a:buNone/>
              <a:defRPr sz="4800" b="0" i="1" u="none" strike="noStrike" cap="none">
                <a:solidFill>
                  <a:schemeClr val="dk1"/>
                </a:solidFill>
                <a:latin typeface="Crimson Text"/>
                <a:ea typeface="Crimson Text"/>
                <a:cs typeface="Crimson Text"/>
                <a:sym typeface="Crimson Text"/>
              </a:defRPr>
            </a:lvl8pPr>
            <a:lvl9pPr marR="0" lvl="8" algn="ctr" rtl="0">
              <a:lnSpc>
                <a:spcPct val="100000"/>
              </a:lnSpc>
              <a:spcBef>
                <a:spcPts val="0"/>
              </a:spcBef>
              <a:spcAft>
                <a:spcPts val="0"/>
              </a:spcAft>
              <a:buClr>
                <a:schemeClr val="dk1"/>
              </a:buClr>
              <a:buSzPts val="4800"/>
              <a:buFont typeface="Crimson Text"/>
              <a:buNone/>
              <a:defRPr sz="4800" b="0" i="1" u="none" strike="noStrike" cap="none">
                <a:solidFill>
                  <a:schemeClr val="dk1"/>
                </a:solidFill>
                <a:latin typeface="Crimson Text"/>
                <a:ea typeface="Crimson Text"/>
                <a:cs typeface="Crimson Text"/>
                <a:sym typeface="Crimson Text"/>
              </a:defRPr>
            </a:lvl9pPr>
          </a:lstStyle>
          <a:p>
            <a:pPr algn="l"/>
            <a:r>
              <a:rPr lang="en-US" sz="2000" dirty="0"/>
              <a:t>Analytic Process: Exploratory Analysis</a:t>
            </a:r>
          </a:p>
        </p:txBody>
      </p:sp>
      <p:pic>
        <p:nvPicPr>
          <p:cNvPr id="6" name="Picture 5">
            <a:extLst>
              <a:ext uri="{FF2B5EF4-FFF2-40B4-BE49-F238E27FC236}">
                <a16:creationId xmlns:a16="http://schemas.microsoft.com/office/drawing/2014/main" id="{EA05EE93-BABC-EE18-3FAD-C293A4F4DE9F}"/>
              </a:ext>
            </a:extLst>
          </p:cNvPr>
          <p:cNvPicPr>
            <a:picLocks noChangeAspect="1"/>
          </p:cNvPicPr>
          <p:nvPr/>
        </p:nvPicPr>
        <p:blipFill>
          <a:blip r:embed="rId3"/>
          <a:stretch>
            <a:fillRect/>
          </a:stretch>
        </p:blipFill>
        <p:spPr>
          <a:xfrm>
            <a:off x="949476" y="931369"/>
            <a:ext cx="3348948" cy="2075049"/>
          </a:xfrm>
          <a:prstGeom prst="rect">
            <a:avLst/>
          </a:prstGeom>
          <a:ln w="19050">
            <a:solidFill>
              <a:schemeClr val="bg1">
                <a:lumMod val="25000"/>
              </a:schemeClr>
            </a:solidFill>
          </a:ln>
        </p:spPr>
      </p:pic>
      <p:pic>
        <p:nvPicPr>
          <p:cNvPr id="9" name="Picture 8">
            <a:extLst>
              <a:ext uri="{FF2B5EF4-FFF2-40B4-BE49-F238E27FC236}">
                <a16:creationId xmlns:a16="http://schemas.microsoft.com/office/drawing/2014/main" id="{1E0F39B7-ABD9-1C74-8F26-3061EF6D56B3}"/>
              </a:ext>
            </a:extLst>
          </p:cNvPr>
          <p:cNvPicPr>
            <a:picLocks noChangeAspect="1"/>
          </p:cNvPicPr>
          <p:nvPr/>
        </p:nvPicPr>
        <p:blipFill>
          <a:blip r:embed="rId4"/>
          <a:stretch>
            <a:fillRect/>
          </a:stretch>
        </p:blipFill>
        <p:spPr>
          <a:xfrm>
            <a:off x="3438746" y="2537293"/>
            <a:ext cx="736738" cy="283361"/>
          </a:xfrm>
          <a:prstGeom prst="rect">
            <a:avLst/>
          </a:prstGeom>
        </p:spPr>
      </p:pic>
      <p:pic>
        <p:nvPicPr>
          <p:cNvPr id="13" name="Picture 12">
            <a:extLst>
              <a:ext uri="{FF2B5EF4-FFF2-40B4-BE49-F238E27FC236}">
                <a16:creationId xmlns:a16="http://schemas.microsoft.com/office/drawing/2014/main" id="{0160EF18-ADF6-BE26-F8C2-AABE1B86CBC8}"/>
              </a:ext>
            </a:extLst>
          </p:cNvPr>
          <p:cNvPicPr>
            <a:picLocks noChangeAspect="1"/>
          </p:cNvPicPr>
          <p:nvPr/>
        </p:nvPicPr>
        <p:blipFill>
          <a:blip r:embed="rId5"/>
          <a:stretch>
            <a:fillRect/>
          </a:stretch>
        </p:blipFill>
        <p:spPr>
          <a:xfrm>
            <a:off x="4960284" y="951392"/>
            <a:ext cx="3234240" cy="2074519"/>
          </a:xfrm>
          <a:prstGeom prst="rect">
            <a:avLst/>
          </a:prstGeom>
          <a:ln w="19050">
            <a:solidFill>
              <a:schemeClr val="bg1">
                <a:lumMod val="25000"/>
              </a:schemeClr>
            </a:solidFill>
          </a:ln>
        </p:spPr>
      </p:pic>
      <p:sp>
        <p:nvSpPr>
          <p:cNvPr id="16" name="TextBox 15">
            <a:extLst>
              <a:ext uri="{FF2B5EF4-FFF2-40B4-BE49-F238E27FC236}">
                <a16:creationId xmlns:a16="http://schemas.microsoft.com/office/drawing/2014/main" id="{C5A610F1-3C23-7AD0-25E8-B61C9140860F}"/>
              </a:ext>
            </a:extLst>
          </p:cNvPr>
          <p:cNvSpPr txBox="1"/>
          <p:nvPr/>
        </p:nvSpPr>
        <p:spPr>
          <a:xfrm>
            <a:off x="600894" y="3157189"/>
            <a:ext cx="8090262" cy="1639873"/>
          </a:xfrm>
          <a:prstGeom prst="rect">
            <a:avLst/>
          </a:prstGeom>
          <a:noFill/>
        </p:spPr>
        <p:txBody>
          <a:bodyPr wrap="square">
            <a:spAutoFit/>
          </a:bodyPr>
          <a:lstStyle/>
          <a:p>
            <a:pPr>
              <a:lnSpc>
                <a:spcPct val="150000"/>
              </a:lnSpc>
            </a:pPr>
            <a:r>
              <a:rPr lang="en-US" sz="850" dirty="0">
                <a:solidFill>
                  <a:srgbClr val="000000"/>
                </a:solidFill>
                <a:effectLst/>
                <a:latin typeface="Montserrat" pitchFamily="2" charset="0"/>
              </a:rPr>
              <a:t>The distribution of house prices, as shown in the chart on the left, reveals a wide range, with the majority of prices falling between </a:t>
            </a:r>
            <a:r>
              <a:rPr lang="en-US" sz="850" b="1" dirty="0">
                <a:solidFill>
                  <a:srgbClr val="000000"/>
                </a:solidFill>
                <a:effectLst/>
                <a:latin typeface="Montserrat" pitchFamily="2" charset="0"/>
              </a:rPr>
              <a:t>$200,000 and $450,000</a:t>
            </a:r>
            <a:r>
              <a:rPr lang="en-US" sz="850" dirty="0">
                <a:solidFill>
                  <a:srgbClr val="000000"/>
                </a:solidFill>
                <a:effectLst/>
                <a:latin typeface="Montserrat" pitchFamily="2" charset="0"/>
              </a:rPr>
              <a:t>. This suggests that certain factors may be driving the variability in house prices.</a:t>
            </a:r>
            <a:endParaRPr lang="en-US" sz="850" dirty="0">
              <a:latin typeface="Montserrat" pitchFamily="2" charset="0"/>
            </a:endParaRPr>
          </a:p>
          <a:p>
            <a:pPr>
              <a:lnSpc>
                <a:spcPct val="150000"/>
              </a:lnSpc>
            </a:pPr>
            <a:endParaRPr lang="en-US" sz="850" b="1" dirty="0">
              <a:solidFill>
                <a:srgbClr val="000000"/>
              </a:solidFill>
              <a:effectLst/>
              <a:latin typeface="Montserrat" pitchFamily="2" charset="0"/>
            </a:endParaRPr>
          </a:p>
          <a:p>
            <a:pPr>
              <a:lnSpc>
                <a:spcPct val="150000"/>
              </a:lnSpc>
            </a:pPr>
            <a:r>
              <a:rPr lang="en-US" sz="850" dirty="0">
                <a:solidFill>
                  <a:srgbClr val="000000"/>
                </a:solidFill>
                <a:effectLst/>
                <a:latin typeface="Montserrat" pitchFamily="2" charset="0"/>
              </a:rPr>
              <a:t>To explore this further, we begin by examining potential </a:t>
            </a:r>
            <a:r>
              <a:rPr lang="en-US" sz="850" b="1" dirty="0">
                <a:solidFill>
                  <a:srgbClr val="000000"/>
                </a:solidFill>
                <a:effectLst/>
                <a:latin typeface="Montserrat" pitchFamily="2" charset="0"/>
              </a:rPr>
              <a:t>linear relationships</a:t>
            </a:r>
            <a:r>
              <a:rPr lang="en-US" sz="850" dirty="0">
                <a:solidFill>
                  <a:srgbClr val="000000"/>
                </a:solidFill>
                <a:effectLst/>
                <a:latin typeface="Montserrat" pitchFamily="2" charset="0"/>
              </a:rPr>
              <a:t> between variables. The analysis indicates </a:t>
            </a:r>
            <a:r>
              <a:rPr lang="en-US" sz="850" b="1" dirty="0">
                <a:solidFill>
                  <a:srgbClr val="000000"/>
                </a:solidFill>
                <a:effectLst/>
                <a:latin typeface="Montserrat" pitchFamily="2" charset="0"/>
              </a:rPr>
              <a:t>no significant relationship</a:t>
            </a:r>
            <a:r>
              <a:rPr lang="en-US" sz="850" dirty="0">
                <a:solidFill>
                  <a:srgbClr val="000000"/>
                </a:solidFill>
                <a:effectLst/>
                <a:latin typeface="Montserrat" pitchFamily="2" charset="0"/>
              </a:rPr>
              <a:t> between the year a house was built and its price. However, the scatterplot above reveals a noticeable trend between </a:t>
            </a:r>
            <a:r>
              <a:rPr lang="en-US" sz="850" b="1" dirty="0">
                <a:solidFill>
                  <a:srgbClr val="000000"/>
                </a:solidFill>
                <a:effectLst/>
                <a:latin typeface="Montserrat" pitchFamily="2" charset="0"/>
              </a:rPr>
              <a:t>living space (</a:t>
            </a:r>
            <a:r>
              <a:rPr lang="en-US" sz="850" b="1" dirty="0" err="1">
                <a:solidFill>
                  <a:srgbClr val="000000"/>
                </a:solidFill>
                <a:effectLst/>
                <a:latin typeface="Montserrat" pitchFamily="2" charset="0"/>
              </a:rPr>
              <a:t>sqft_living</a:t>
            </a:r>
            <a:r>
              <a:rPr lang="en-US" sz="850" b="1" dirty="0">
                <a:solidFill>
                  <a:srgbClr val="000000"/>
                </a:solidFill>
                <a:effectLst/>
                <a:latin typeface="Montserrat" pitchFamily="2" charset="0"/>
              </a:rPr>
              <a:t>)</a:t>
            </a:r>
            <a:r>
              <a:rPr lang="en-US" sz="850" dirty="0">
                <a:solidFill>
                  <a:srgbClr val="000000"/>
                </a:solidFill>
                <a:effectLst/>
                <a:latin typeface="Montserrat" pitchFamily="2" charset="0"/>
              </a:rPr>
              <a:t> and house prices. Specifically, house prices (dependent variable) tend to increase as the size of the living space (independent variable) increases.</a:t>
            </a:r>
            <a:r>
              <a:rPr lang="en-US" sz="850" b="1" dirty="0">
                <a:latin typeface="Montserrat" pitchFamily="2" charset="0"/>
              </a:rPr>
              <a:t> </a:t>
            </a:r>
          </a:p>
          <a:p>
            <a:pPr>
              <a:lnSpc>
                <a:spcPct val="150000"/>
              </a:lnSpc>
            </a:pPr>
            <a:endParaRPr lang="en-US" sz="850" b="1" dirty="0">
              <a:solidFill>
                <a:srgbClr val="000000"/>
              </a:solidFill>
              <a:effectLst/>
              <a:latin typeface="Montserrat" pitchFamily="2" charset="0"/>
            </a:endParaRPr>
          </a:p>
          <a:p>
            <a:pPr>
              <a:lnSpc>
                <a:spcPct val="150000"/>
              </a:lnSpc>
            </a:pPr>
            <a:r>
              <a:rPr lang="en-US" sz="850" dirty="0">
                <a:solidFill>
                  <a:srgbClr val="000000"/>
                </a:solidFill>
                <a:effectLst/>
                <a:latin typeface="Montserrat" pitchFamily="2" charset="0"/>
              </a:rPr>
              <a:t>This upward trend leads us to the following hypothesis:</a:t>
            </a:r>
            <a:r>
              <a:rPr lang="en-US" sz="850" dirty="0">
                <a:latin typeface="Montserrat" pitchFamily="2" charset="0"/>
              </a:rPr>
              <a:t>  </a:t>
            </a:r>
            <a:r>
              <a:rPr lang="en-US" sz="850" b="1" dirty="0">
                <a:solidFill>
                  <a:srgbClr val="000000"/>
                </a:solidFill>
                <a:effectLst/>
                <a:latin typeface="Montserrat" pitchFamily="2" charset="0"/>
              </a:rPr>
              <a:t>As the living space (</a:t>
            </a:r>
            <a:r>
              <a:rPr lang="en-US" sz="850" b="1" dirty="0" err="1">
                <a:solidFill>
                  <a:srgbClr val="000000"/>
                </a:solidFill>
                <a:effectLst/>
                <a:latin typeface="Montserrat" pitchFamily="2" charset="0"/>
              </a:rPr>
              <a:t>sqft_living</a:t>
            </a:r>
            <a:r>
              <a:rPr lang="en-US" sz="850" b="1" dirty="0">
                <a:solidFill>
                  <a:srgbClr val="000000"/>
                </a:solidFill>
                <a:effectLst/>
                <a:latin typeface="Montserrat" pitchFamily="2" charset="0"/>
              </a:rPr>
              <a:t>) increases, house prices increase.</a:t>
            </a:r>
            <a:endParaRPr lang="en-US" sz="850" dirty="0">
              <a:latin typeface="Montserrat" pitchFamily="2" charset="0"/>
            </a:endParaRPr>
          </a:p>
        </p:txBody>
      </p:sp>
    </p:spTree>
    <p:extLst>
      <p:ext uri="{BB962C8B-B14F-4D97-AF65-F5344CB8AC3E}">
        <p14:creationId xmlns:p14="http://schemas.microsoft.com/office/powerpoint/2010/main" val="3611273964"/>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558">
          <a:extLst>
            <a:ext uri="{FF2B5EF4-FFF2-40B4-BE49-F238E27FC236}">
              <a16:creationId xmlns:a16="http://schemas.microsoft.com/office/drawing/2014/main" id="{748C0BF0-341F-422A-9169-150A82DE46EB}"/>
            </a:ext>
          </a:extLst>
        </p:cNvPr>
        <p:cNvGrpSpPr/>
        <p:nvPr/>
      </p:nvGrpSpPr>
      <p:grpSpPr>
        <a:xfrm>
          <a:off x="0" y="0"/>
          <a:ext cx="0" cy="0"/>
          <a:chOff x="0" y="0"/>
          <a:chExt cx="0" cy="0"/>
        </a:xfrm>
      </p:grpSpPr>
      <p:sp>
        <p:nvSpPr>
          <p:cNvPr id="8" name="Google Shape;540;p64">
            <a:extLst>
              <a:ext uri="{FF2B5EF4-FFF2-40B4-BE49-F238E27FC236}">
                <a16:creationId xmlns:a16="http://schemas.microsoft.com/office/drawing/2014/main" id="{64F887AB-3BBC-3519-683B-11531225B713}"/>
              </a:ext>
            </a:extLst>
          </p:cNvPr>
          <p:cNvSpPr txBox="1">
            <a:spLocks/>
          </p:cNvSpPr>
          <p:nvPr/>
        </p:nvSpPr>
        <p:spPr>
          <a:xfrm>
            <a:off x="928500" y="355649"/>
            <a:ext cx="4897534" cy="497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4800"/>
              <a:buFont typeface="Vidaloka"/>
              <a:buNone/>
              <a:defRPr sz="3000" b="0" i="0" u="none" strike="noStrike" cap="none">
                <a:solidFill>
                  <a:schemeClr val="dk1"/>
                </a:solidFill>
                <a:latin typeface="Vidaloka"/>
                <a:ea typeface="Vidaloka"/>
                <a:cs typeface="Vidaloka"/>
                <a:sym typeface="Vidaloka"/>
              </a:defRPr>
            </a:lvl1pPr>
            <a:lvl2pPr marR="0" lvl="1" algn="ctr" rtl="0">
              <a:lnSpc>
                <a:spcPct val="100000"/>
              </a:lnSpc>
              <a:spcBef>
                <a:spcPts val="0"/>
              </a:spcBef>
              <a:spcAft>
                <a:spcPts val="0"/>
              </a:spcAft>
              <a:buClr>
                <a:schemeClr val="dk1"/>
              </a:buClr>
              <a:buSzPts val="4800"/>
              <a:buFont typeface="Crimson Text"/>
              <a:buNone/>
              <a:defRPr sz="4800" b="0" i="1" u="none" strike="noStrike" cap="none">
                <a:solidFill>
                  <a:schemeClr val="dk1"/>
                </a:solidFill>
                <a:latin typeface="Crimson Text"/>
                <a:ea typeface="Crimson Text"/>
                <a:cs typeface="Crimson Text"/>
                <a:sym typeface="Crimson Text"/>
              </a:defRPr>
            </a:lvl2pPr>
            <a:lvl3pPr marR="0" lvl="2" algn="ctr" rtl="0">
              <a:lnSpc>
                <a:spcPct val="100000"/>
              </a:lnSpc>
              <a:spcBef>
                <a:spcPts val="0"/>
              </a:spcBef>
              <a:spcAft>
                <a:spcPts val="0"/>
              </a:spcAft>
              <a:buClr>
                <a:schemeClr val="dk1"/>
              </a:buClr>
              <a:buSzPts val="4800"/>
              <a:buFont typeface="Crimson Text"/>
              <a:buNone/>
              <a:defRPr sz="4800" b="0" i="1" u="none" strike="noStrike" cap="none">
                <a:solidFill>
                  <a:schemeClr val="dk1"/>
                </a:solidFill>
                <a:latin typeface="Crimson Text"/>
                <a:ea typeface="Crimson Text"/>
                <a:cs typeface="Crimson Text"/>
                <a:sym typeface="Crimson Text"/>
              </a:defRPr>
            </a:lvl3pPr>
            <a:lvl4pPr marR="0" lvl="3" algn="ctr" rtl="0">
              <a:lnSpc>
                <a:spcPct val="100000"/>
              </a:lnSpc>
              <a:spcBef>
                <a:spcPts val="0"/>
              </a:spcBef>
              <a:spcAft>
                <a:spcPts val="0"/>
              </a:spcAft>
              <a:buClr>
                <a:schemeClr val="dk1"/>
              </a:buClr>
              <a:buSzPts val="4800"/>
              <a:buFont typeface="Crimson Text"/>
              <a:buNone/>
              <a:defRPr sz="4800" b="0" i="1" u="none" strike="noStrike" cap="none">
                <a:solidFill>
                  <a:schemeClr val="dk1"/>
                </a:solidFill>
                <a:latin typeface="Crimson Text"/>
                <a:ea typeface="Crimson Text"/>
                <a:cs typeface="Crimson Text"/>
                <a:sym typeface="Crimson Text"/>
              </a:defRPr>
            </a:lvl4pPr>
            <a:lvl5pPr marR="0" lvl="4" algn="ctr" rtl="0">
              <a:lnSpc>
                <a:spcPct val="100000"/>
              </a:lnSpc>
              <a:spcBef>
                <a:spcPts val="0"/>
              </a:spcBef>
              <a:spcAft>
                <a:spcPts val="0"/>
              </a:spcAft>
              <a:buClr>
                <a:schemeClr val="dk1"/>
              </a:buClr>
              <a:buSzPts val="4800"/>
              <a:buFont typeface="Crimson Text"/>
              <a:buNone/>
              <a:defRPr sz="4800" b="0" i="1" u="none" strike="noStrike" cap="none">
                <a:solidFill>
                  <a:schemeClr val="dk1"/>
                </a:solidFill>
                <a:latin typeface="Crimson Text"/>
                <a:ea typeface="Crimson Text"/>
                <a:cs typeface="Crimson Text"/>
                <a:sym typeface="Crimson Text"/>
              </a:defRPr>
            </a:lvl5pPr>
            <a:lvl6pPr marR="0" lvl="5" algn="ctr" rtl="0">
              <a:lnSpc>
                <a:spcPct val="100000"/>
              </a:lnSpc>
              <a:spcBef>
                <a:spcPts val="0"/>
              </a:spcBef>
              <a:spcAft>
                <a:spcPts val="0"/>
              </a:spcAft>
              <a:buClr>
                <a:schemeClr val="dk1"/>
              </a:buClr>
              <a:buSzPts val="4800"/>
              <a:buFont typeface="Crimson Text"/>
              <a:buNone/>
              <a:defRPr sz="4800" b="0" i="1" u="none" strike="noStrike" cap="none">
                <a:solidFill>
                  <a:schemeClr val="dk1"/>
                </a:solidFill>
                <a:latin typeface="Crimson Text"/>
                <a:ea typeface="Crimson Text"/>
                <a:cs typeface="Crimson Text"/>
                <a:sym typeface="Crimson Text"/>
              </a:defRPr>
            </a:lvl6pPr>
            <a:lvl7pPr marR="0" lvl="6" algn="ctr" rtl="0">
              <a:lnSpc>
                <a:spcPct val="100000"/>
              </a:lnSpc>
              <a:spcBef>
                <a:spcPts val="0"/>
              </a:spcBef>
              <a:spcAft>
                <a:spcPts val="0"/>
              </a:spcAft>
              <a:buClr>
                <a:schemeClr val="dk1"/>
              </a:buClr>
              <a:buSzPts val="4800"/>
              <a:buFont typeface="Crimson Text"/>
              <a:buNone/>
              <a:defRPr sz="4800" b="0" i="1" u="none" strike="noStrike" cap="none">
                <a:solidFill>
                  <a:schemeClr val="dk1"/>
                </a:solidFill>
                <a:latin typeface="Crimson Text"/>
                <a:ea typeface="Crimson Text"/>
                <a:cs typeface="Crimson Text"/>
                <a:sym typeface="Crimson Text"/>
              </a:defRPr>
            </a:lvl7pPr>
            <a:lvl8pPr marR="0" lvl="7" algn="ctr" rtl="0">
              <a:lnSpc>
                <a:spcPct val="100000"/>
              </a:lnSpc>
              <a:spcBef>
                <a:spcPts val="0"/>
              </a:spcBef>
              <a:spcAft>
                <a:spcPts val="0"/>
              </a:spcAft>
              <a:buClr>
                <a:schemeClr val="dk1"/>
              </a:buClr>
              <a:buSzPts val="4800"/>
              <a:buFont typeface="Crimson Text"/>
              <a:buNone/>
              <a:defRPr sz="4800" b="0" i="1" u="none" strike="noStrike" cap="none">
                <a:solidFill>
                  <a:schemeClr val="dk1"/>
                </a:solidFill>
                <a:latin typeface="Crimson Text"/>
                <a:ea typeface="Crimson Text"/>
                <a:cs typeface="Crimson Text"/>
                <a:sym typeface="Crimson Text"/>
              </a:defRPr>
            </a:lvl8pPr>
            <a:lvl9pPr marR="0" lvl="8" algn="ctr" rtl="0">
              <a:lnSpc>
                <a:spcPct val="100000"/>
              </a:lnSpc>
              <a:spcBef>
                <a:spcPts val="0"/>
              </a:spcBef>
              <a:spcAft>
                <a:spcPts val="0"/>
              </a:spcAft>
              <a:buClr>
                <a:schemeClr val="dk1"/>
              </a:buClr>
              <a:buSzPts val="4800"/>
              <a:buFont typeface="Crimson Text"/>
              <a:buNone/>
              <a:defRPr sz="4800" b="0" i="1" u="none" strike="noStrike" cap="none">
                <a:solidFill>
                  <a:schemeClr val="dk1"/>
                </a:solidFill>
                <a:latin typeface="Crimson Text"/>
                <a:ea typeface="Crimson Text"/>
                <a:cs typeface="Crimson Text"/>
                <a:sym typeface="Crimson Text"/>
              </a:defRPr>
            </a:lvl9pPr>
          </a:lstStyle>
          <a:p>
            <a:pPr algn="l"/>
            <a:r>
              <a:rPr lang="en-US" sz="2000" dirty="0"/>
              <a:t>Analytic Process: Linear Regression</a:t>
            </a:r>
          </a:p>
        </p:txBody>
      </p:sp>
      <p:sp>
        <p:nvSpPr>
          <p:cNvPr id="16" name="TextBox 15">
            <a:extLst>
              <a:ext uri="{FF2B5EF4-FFF2-40B4-BE49-F238E27FC236}">
                <a16:creationId xmlns:a16="http://schemas.microsoft.com/office/drawing/2014/main" id="{A88CF2CF-A401-7009-A272-8C3488B0FEF5}"/>
              </a:ext>
            </a:extLst>
          </p:cNvPr>
          <p:cNvSpPr txBox="1"/>
          <p:nvPr/>
        </p:nvSpPr>
        <p:spPr>
          <a:xfrm>
            <a:off x="3718560" y="822265"/>
            <a:ext cx="5129349" cy="4182940"/>
          </a:xfrm>
          <a:prstGeom prst="rect">
            <a:avLst/>
          </a:prstGeom>
          <a:noFill/>
        </p:spPr>
        <p:txBody>
          <a:bodyPr wrap="square">
            <a:spAutoFit/>
          </a:bodyPr>
          <a:lstStyle/>
          <a:p>
            <a:pPr>
              <a:lnSpc>
                <a:spcPct val="150000"/>
              </a:lnSpc>
            </a:pPr>
            <a:r>
              <a:rPr lang="en-US" sz="900" b="1" dirty="0">
                <a:latin typeface="Montserrat" pitchFamily="2" charset="0"/>
              </a:rPr>
              <a:t>Supervised machine learning regression </a:t>
            </a:r>
            <a:r>
              <a:rPr lang="en-US" sz="900" dirty="0">
                <a:latin typeface="Montserrat" pitchFamily="2" charset="0"/>
              </a:rPr>
              <a:t>was applied in this analysis. As shown in the chart on the left, the red regression line from the test set aligns with the hypothesis: </a:t>
            </a:r>
            <a:r>
              <a:rPr lang="en-US" sz="900" b="1" i="1" dirty="0">
                <a:latin typeface="Montserrat" pitchFamily="2" charset="0"/>
              </a:rPr>
              <a:t>"Increasing the number of square feet (</a:t>
            </a:r>
            <a:r>
              <a:rPr lang="en-US" sz="900" b="1" i="1" dirty="0" err="1">
                <a:latin typeface="Montserrat" pitchFamily="2" charset="0"/>
              </a:rPr>
              <a:t>sqft_living</a:t>
            </a:r>
            <a:r>
              <a:rPr lang="en-US" sz="900" b="1" i="1" dirty="0">
                <a:latin typeface="Montserrat" pitchFamily="2" charset="0"/>
              </a:rPr>
              <a:t>) leads to higher house prices."</a:t>
            </a:r>
            <a:r>
              <a:rPr lang="en-US" sz="900" b="1" dirty="0">
                <a:latin typeface="Montserrat" pitchFamily="2" charset="0"/>
              </a:rPr>
              <a:t> </a:t>
            </a:r>
            <a:r>
              <a:rPr lang="en-US" sz="900" dirty="0">
                <a:latin typeface="Montserrat" pitchFamily="2" charset="0"/>
              </a:rPr>
              <a:t>It is evident that most house prices increase as living space expands.</a:t>
            </a:r>
          </a:p>
          <a:p>
            <a:pPr>
              <a:lnSpc>
                <a:spcPct val="150000"/>
              </a:lnSpc>
            </a:pPr>
            <a:endParaRPr lang="en-US" sz="900" dirty="0">
              <a:latin typeface="Montserrat" pitchFamily="2" charset="0"/>
            </a:endParaRPr>
          </a:p>
          <a:p>
            <a:pPr>
              <a:lnSpc>
                <a:spcPct val="150000"/>
              </a:lnSpc>
            </a:pPr>
            <a:r>
              <a:rPr lang="en-US" sz="900" dirty="0">
                <a:latin typeface="Montserrat" pitchFamily="2" charset="0"/>
              </a:rPr>
              <a:t>However, some data points indicate exceptions where larger living spaces do not correlate with higher prices. To assess the model's accuracy, we must use metrics beyond visual inspection. As shown in the lower-left code, metrics like </a:t>
            </a:r>
            <a:r>
              <a:rPr lang="en-US" sz="900" b="1" dirty="0">
                <a:latin typeface="Montserrat" pitchFamily="2" charset="0"/>
              </a:rPr>
              <a:t>MSE (Mean Squared Error) and R² score</a:t>
            </a:r>
            <a:r>
              <a:rPr lang="en-US" sz="900" dirty="0">
                <a:latin typeface="Montserrat" pitchFamily="2" charset="0"/>
              </a:rPr>
              <a:t> are useful for evaluation.</a:t>
            </a:r>
          </a:p>
          <a:p>
            <a:pPr>
              <a:lnSpc>
                <a:spcPct val="150000"/>
              </a:lnSpc>
            </a:pPr>
            <a:endParaRPr lang="en-US" sz="900" dirty="0">
              <a:latin typeface="Montserrat" pitchFamily="2" charset="0"/>
            </a:endParaRPr>
          </a:p>
          <a:p>
            <a:pPr>
              <a:lnSpc>
                <a:spcPct val="150000"/>
              </a:lnSpc>
            </a:pPr>
            <a:r>
              <a:rPr lang="en-US" sz="900" b="1" dirty="0">
                <a:latin typeface="Montserrat" pitchFamily="2" charset="0"/>
              </a:rPr>
              <a:t>Key observations:</a:t>
            </a:r>
          </a:p>
          <a:p>
            <a:pPr>
              <a:lnSpc>
                <a:spcPct val="150000"/>
              </a:lnSpc>
              <a:buFont typeface="+mj-lt"/>
              <a:buAutoNum type="arabicPeriod"/>
            </a:pPr>
            <a:r>
              <a:rPr lang="en-US" sz="900" dirty="0">
                <a:latin typeface="Montserrat" pitchFamily="2" charset="0"/>
              </a:rPr>
              <a:t> The positive slope supports the hypothesis that larger living spaces generally lead to higher house prices.</a:t>
            </a:r>
          </a:p>
          <a:p>
            <a:pPr>
              <a:lnSpc>
                <a:spcPct val="150000"/>
              </a:lnSpc>
              <a:buFont typeface="+mj-lt"/>
              <a:buAutoNum type="arabicPeriod"/>
            </a:pPr>
            <a:r>
              <a:rPr lang="en-US" sz="900" dirty="0">
                <a:latin typeface="Montserrat" pitchFamily="2" charset="0"/>
              </a:rPr>
              <a:t> An R² score of 0.38 suggests a weak to moderate relationship, with living space accounting for only 38% of the variation in prices. </a:t>
            </a:r>
          </a:p>
          <a:p>
            <a:pPr>
              <a:lnSpc>
                <a:spcPct val="150000"/>
              </a:lnSpc>
            </a:pPr>
            <a:endParaRPr lang="en-US" sz="900" dirty="0">
              <a:latin typeface="Montserrat" pitchFamily="2" charset="0"/>
            </a:endParaRPr>
          </a:p>
          <a:p>
            <a:pPr>
              <a:lnSpc>
                <a:spcPct val="150000"/>
              </a:lnSpc>
            </a:pPr>
            <a:r>
              <a:rPr lang="en-US" sz="900" dirty="0">
                <a:latin typeface="Montserrat" pitchFamily="2" charset="0"/>
              </a:rPr>
              <a:t>The scattered data points around the regression line indicate that the relationship is not entirely linear. Since linear regression does not fully capture the data, exploring alternative modeling approaches is recommended.</a:t>
            </a:r>
          </a:p>
          <a:p>
            <a:pPr>
              <a:lnSpc>
                <a:spcPct val="150000"/>
              </a:lnSpc>
            </a:pPr>
            <a:endParaRPr lang="en-US" sz="700" dirty="0">
              <a:solidFill>
                <a:schemeClr val="tx1"/>
              </a:solidFill>
              <a:latin typeface="Montserrat" pitchFamily="2" charset="0"/>
            </a:endParaRPr>
          </a:p>
        </p:txBody>
      </p:sp>
      <p:pic>
        <p:nvPicPr>
          <p:cNvPr id="5" name="Picture 4">
            <a:extLst>
              <a:ext uri="{FF2B5EF4-FFF2-40B4-BE49-F238E27FC236}">
                <a16:creationId xmlns:a16="http://schemas.microsoft.com/office/drawing/2014/main" id="{8D965CDD-5AC5-B5D0-F47B-F1A3F3C4367F}"/>
              </a:ext>
            </a:extLst>
          </p:cNvPr>
          <p:cNvPicPr>
            <a:picLocks noChangeAspect="1"/>
          </p:cNvPicPr>
          <p:nvPr/>
        </p:nvPicPr>
        <p:blipFill>
          <a:blip r:embed="rId3"/>
          <a:stretch>
            <a:fillRect/>
          </a:stretch>
        </p:blipFill>
        <p:spPr>
          <a:xfrm>
            <a:off x="755979" y="934451"/>
            <a:ext cx="2640363" cy="2127307"/>
          </a:xfrm>
          <a:prstGeom prst="rect">
            <a:avLst/>
          </a:prstGeom>
          <a:ln w="19050">
            <a:solidFill>
              <a:schemeClr val="bg1">
                <a:lumMod val="25000"/>
              </a:schemeClr>
            </a:solidFill>
          </a:ln>
        </p:spPr>
      </p:pic>
      <p:pic>
        <p:nvPicPr>
          <p:cNvPr id="10" name="Picture 9">
            <a:extLst>
              <a:ext uri="{FF2B5EF4-FFF2-40B4-BE49-F238E27FC236}">
                <a16:creationId xmlns:a16="http://schemas.microsoft.com/office/drawing/2014/main" id="{AF099875-2E2A-7287-BE77-5744C851126F}"/>
              </a:ext>
            </a:extLst>
          </p:cNvPr>
          <p:cNvPicPr>
            <a:picLocks noChangeAspect="1"/>
          </p:cNvPicPr>
          <p:nvPr/>
        </p:nvPicPr>
        <p:blipFill>
          <a:blip r:embed="rId4"/>
          <a:stretch>
            <a:fillRect/>
          </a:stretch>
        </p:blipFill>
        <p:spPr>
          <a:xfrm>
            <a:off x="830001" y="3193758"/>
            <a:ext cx="2492317" cy="1576677"/>
          </a:xfrm>
          <a:prstGeom prst="rect">
            <a:avLst/>
          </a:prstGeom>
          <a:ln w="19050">
            <a:solidFill>
              <a:schemeClr val="bg1">
                <a:lumMod val="25000"/>
              </a:schemeClr>
            </a:solidFill>
          </a:ln>
        </p:spPr>
      </p:pic>
    </p:spTree>
    <p:extLst>
      <p:ext uri="{BB962C8B-B14F-4D97-AF65-F5344CB8AC3E}">
        <p14:creationId xmlns:p14="http://schemas.microsoft.com/office/powerpoint/2010/main" val="532435422"/>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558">
          <a:extLst>
            <a:ext uri="{FF2B5EF4-FFF2-40B4-BE49-F238E27FC236}">
              <a16:creationId xmlns:a16="http://schemas.microsoft.com/office/drawing/2014/main" id="{F9FE71F8-5000-37E9-014C-185F913B0007}"/>
            </a:ext>
          </a:extLst>
        </p:cNvPr>
        <p:cNvGrpSpPr/>
        <p:nvPr/>
      </p:nvGrpSpPr>
      <p:grpSpPr>
        <a:xfrm>
          <a:off x="0" y="0"/>
          <a:ext cx="0" cy="0"/>
          <a:chOff x="0" y="0"/>
          <a:chExt cx="0" cy="0"/>
        </a:xfrm>
      </p:grpSpPr>
      <p:sp>
        <p:nvSpPr>
          <p:cNvPr id="8" name="Google Shape;540;p64">
            <a:extLst>
              <a:ext uri="{FF2B5EF4-FFF2-40B4-BE49-F238E27FC236}">
                <a16:creationId xmlns:a16="http://schemas.microsoft.com/office/drawing/2014/main" id="{6621DE91-AEF8-07DB-E906-EB30638A4AB7}"/>
              </a:ext>
            </a:extLst>
          </p:cNvPr>
          <p:cNvSpPr txBox="1">
            <a:spLocks/>
          </p:cNvSpPr>
          <p:nvPr/>
        </p:nvSpPr>
        <p:spPr>
          <a:xfrm>
            <a:off x="928500" y="355649"/>
            <a:ext cx="4897534" cy="497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4800"/>
              <a:buFont typeface="Vidaloka"/>
              <a:buNone/>
              <a:defRPr sz="3000" b="0" i="0" u="none" strike="noStrike" cap="none">
                <a:solidFill>
                  <a:schemeClr val="dk1"/>
                </a:solidFill>
                <a:latin typeface="Vidaloka"/>
                <a:ea typeface="Vidaloka"/>
                <a:cs typeface="Vidaloka"/>
                <a:sym typeface="Vidaloka"/>
              </a:defRPr>
            </a:lvl1pPr>
            <a:lvl2pPr marR="0" lvl="1" algn="ctr" rtl="0">
              <a:lnSpc>
                <a:spcPct val="100000"/>
              </a:lnSpc>
              <a:spcBef>
                <a:spcPts val="0"/>
              </a:spcBef>
              <a:spcAft>
                <a:spcPts val="0"/>
              </a:spcAft>
              <a:buClr>
                <a:schemeClr val="dk1"/>
              </a:buClr>
              <a:buSzPts val="4800"/>
              <a:buFont typeface="Crimson Text"/>
              <a:buNone/>
              <a:defRPr sz="4800" b="0" i="1" u="none" strike="noStrike" cap="none">
                <a:solidFill>
                  <a:schemeClr val="dk1"/>
                </a:solidFill>
                <a:latin typeface="Crimson Text"/>
                <a:ea typeface="Crimson Text"/>
                <a:cs typeface="Crimson Text"/>
                <a:sym typeface="Crimson Text"/>
              </a:defRPr>
            </a:lvl2pPr>
            <a:lvl3pPr marR="0" lvl="2" algn="ctr" rtl="0">
              <a:lnSpc>
                <a:spcPct val="100000"/>
              </a:lnSpc>
              <a:spcBef>
                <a:spcPts val="0"/>
              </a:spcBef>
              <a:spcAft>
                <a:spcPts val="0"/>
              </a:spcAft>
              <a:buClr>
                <a:schemeClr val="dk1"/>
              </a:buClr>
              <a:buSzPts val="4800"/>
              <a:buFont typeface="Crimson Text"/>
              <a:buNone/>
              <a:defRPr sz="4800" b="0" i="1" u="none" strike="noStrike" cap="none">
                <a:solidFill>
                  <a:schemeClr val="dk1"/>
                </a:solidFill>
                <a:latin typeface="Crimson Text"/>
                <a:ea typeface="Crimson Text"/>
                <a:cs typeface="Crimson Text"/>
                <a:sym typeface="Crimson Text"/>
              </a:defRPr>
            </a:lvl3pPr>
            <a:lvl4pPr marR="0" lvl="3" algn="ctr" rtl="0">
              <a:lnSpc>
                <a:spcPct val="100000"/>
              </a:lnSpc>
              <a:spcBef>
                <a:spcPts val="0"/>
              </a:spcBef>
              <a:spcAft>
                <a:spcPts val="0"/>
              </a:spcAft>
              <a:buClr>
                <a:schemeClr val="dk1"/>
              </a:buClr>
              <a:buSzPts val="4800"/>
              <a:buFont typeface="Crimson Text"/>
              <a:buNone/>
              <a:defRPr sz="4800" b="0" i="1" u="none" strike="noStrike" cap="none">
                <a:solidFill>
                  <a:schemeClr val="dk1"/>
                </a:solidFill>
                <a:latin typeface="Crimson Text"/>
                <a:ea typeface="Crimson Text"/>
                <a:cs typeface="Crimson Text"/>
                <a:sym typeface="Crimson Text"/>
              </a:defRPr>
            </a:lvl4pPr>
            <a:lvl5pPr marR="0" lvl="4" algn="ctr" rtl="0">
              <a:lnSpc>
                <a:spcPct val="100000"/>
              </a:lnSpc>
              <a:spcBef>
                <a:spcPts val="0"/>
              </a:spcBef>
              <a:spcAft>
                <a:spcPts val="0"/>
              </a:spcAft>
              <a:buClr>
                <a:schemeClr val="dk1"/>
              </a:buClr>
              <a:buSzPts val="4800"/>
              <a:buFont typeface="Crimson Text"/>
              <a:buNone/>
              <a:defRPr sz="4800" b="0" i="1" u="none" strike="noStrike" cap="none">
                <a:solidFill>
                  <a:schemeClr val="dk1"/>
                </a:solidFill>
                <a:latin typeface="Crimson Text"/>
                <a:ea typeface="Crimson Text"/>
                <a:cs typeface="Crimson Text"/>
                <a:sym typeface="Crimson Text"/>
              </a:defRPr>
            </a:lvl5pPr>
            <a:lvl6pPr marR="0" lvl="5" algn="ctr" rtl="0">
              <a:lnSpc>
                <a:spcPct val="100000"/>
              </a:lnSpc>
              <a:spcBef>
                <a:spcPts val="0"/>
              </a:spcBef>
              <a:spcAft>
                <a:spcPts val="0"/>
              </a:spcAft>
              <a:buClr>
                <a:schemeClr val="dk1"/>
              </a:buClr>
              <a:buSzPts val="4800"/>
              <a:buFont typeface="Crimson Text"/>
              <a:buNone/>
              <a:defRPr sz="4800" b="0" i="1" u="none" strike="noStrike" cap="none">
                <a:solidFill>
                  <a:schemeClr val="dk1"/>
                </a:solidFill>
                <a:latin typeface="Crimson Text"/>
                <a:ea typeface="Crimson Text"/>
                <a:cs typeface="Crimson Text"/>
                <a:sym typeface="Crimson Text"/>
              </a:defRPr>
            </a:lvl6pPr>
            <a:lvl7pPr marR="0" lvl="6" algn="ctr" rtl="0">
              <a:lnSpc>
                <a:spcPct val="100000"/>
              </a:lnSpc>
              <a:spcBef>
                <a:spcPts val="0"/>
              </a:spcBef>
              <a:spcAft>
                <a:spcPts val="0"/>
              </a:spcAft>
              <a:buClr>
                <a:schemeClr val="dk1"/>
              </a:buClr>
              <a:buSzPts val="4800"/>
              <a:buFont typeface="Crimson Text"/>
              <a:buNone/>
              <a:defRPr sz="4800" b="0" i="1" u="none" strike="noStrike" cap="none">
                <a:solidFill>
                  <a:schemeClr val="dk1"/>
                </a:solidFill>
                <a:latin typeface="Crimson Text"/>
                <a:ea typeface="Crimson Text"/>
                <a:cs typeface="Crimson Text"/>
                <a:sym typeface="Crimson Text"/>
              </a:defRPr>
            </a:lvl7pPr>
            <a:lvl8pPr marR="0" lvl="7" algn="ctr" rtl="0">
              <a:lnSpc>
                <a:spcPct val="100000"/>
              </a:lnSpc>
              <a:spcBef>
                <a:spcPts val="0"/>
              </a:spcBef>
              <a:spcAft>
                <a:spcPts val="0"/>
              </a:spcAft>
              <a:buClr>
                <a:schemeClr val="dk1"/>
              </a:buClr>
              <a:buSzPts val="4800"/>
              <a:buFont typeface="Crimson Text"/>
              <a:buNone/>
              <a:defRPr sz="4800" b="0" i="1" u="none" strike="noStrike" cap="none">
                <a:solidFill>
                  <a:schemeClr val="dk1"/>
                </a:solidFill>
                <a:latin typeface="Crimson Text"/>
                <a:ea typeface="Crimson Text"/>
                <a:cs typeface="Crimson Text"/>
                <a:sym typeface="Crimson Text"/>
              </a:defRPr>
            </a:lvl8pPr>
            <a:lvl9pPr marR="0" lvl="8" algn="ctr" rtl="0">
              <a:lnSpc>
                <a:spcPct val="100000"/>
              </a:lnSpc>
              <a:spcBef>
                <a:spcPts val="0"/>
              </a:spcBef>
              <a:spcAft>
                <a:spcPts val="0"/>
              </a:spcAft>
              <a:buClr>
                <a:schemeClr val="dk1"/>
              </a:buClr>
              <a:buSzPts val="4800"/>
              <a:buFont typeface="Crimson Text"/>
              <a:buNone/>
              <a:defRPr sz="4800" b="0" i="1" u="none" strike="noStrike" cap="none">
                <a:solidFill>
                  <a:schemeClr val="dk1"/>
                </a:solidFill>
                <a:latin typeface="Crimson Text"/>
                <a:ea typeface="Crimson Text"/>
                <a:cs typeface="Crimson Text"/>
                <a:sym typeface="Crimson Text"/>
              </a:defRPr>
            </a:lvl9pPr>
          </a:lstStyle>
          <a:p>
            <a:pPr algn="l"/>
            <a:r>
              <a:rPr lang="en-US" sz="2000" dirty="0"/>
              <a:t>Analytic Process: Cluster Analysis</a:t>
            </a:r>
          </a:p>
        </p:txBody>
      </p:sp>
      <p:sp>
        <p:nvSpPr>
          <p:cNvPr id="16" name="TextBox 15">
            <a:extLst>
              <a:ext uri="{FF2B5EF4-FFF2-40B4-BE49-F238E27FC236}">
                <a16:creationId xmlns:a16="http://schemas.microsoft.com/office/drawing/2014/main" id="{82DBF552-3F9A-F7A0-D035-316AEA85E2E2}"/>
              </a:ext>
            </a:extLst>
          </p:cNvPr>
          <p:cNvSpPr txBox="1"/>
          <p:nvPr/>
        </p:nvSpPr>
        <p:spPr>
          <a:xfrm>
            <a:off x="3185147" y="881268"/>
            <a:ext cx="5827179" cy="3798156"/>
          </a:xfrm>
          <a:prstGeom prst="rect">
            <a:avLst/>
          </a:prstGeom>
          <a:noFill/>
        </p:spPr>
        <p:txBody>
          <a:bodyPr wrap="square">
            <a:spAutoFit/>
          </a:bodyPr>
          <a:lstStyle/>
          <a:p>
            <a:pPr>
              <a:lnSpc>
                <a:spcPct val="150000"/>
              </a:lnSpc>
            </a:pPr>
            <a:r>
              <a:rPr lang="en-US" sz="850" b="1" dirty="0">
                <a:solidFill>
                  <a:schemeClr val="tx1"/>
                </a:solidFill>
                <a:latin typeface="Montserrat" pitchFamily="2" charset="0"/>
              </a:rPr>
              <a:t>Elbow technique and k-means </a:t>
            </a:r>
            <a:r>
              <a:rPr lang="en-US" sz="850" dirty="0">
                <a:solidFill>
                  <a:schemeClr val="tx1"/>
                </a:solidFill>
                <a:latin typeface="Montserrat" pitchFamily="2" charset="0"/>
              </a:rPr>
              <a:t>method were used for this </a:t>
            </a:r>
            <a:r>
              <a:rPr lang="en-US" sz="850" b="1" dirty="0">
                <a:solidFill>
                  <a:schemeClr val="tx1"/>
                </a:solidFill>
                <a:latin typeface="Montserrat" pitchFamily="2" charset="0"/>
              </a:rPr>
              <a:t>unsupervised machine learning analysis</a:t>
            </a:r>
            <a:r>
              <a:rPr lang="en-US" sz="850" dirty="0">
                <a:solidFill>
                  <a:schemeClr val="tx1"/>
                </a:solidFill>
                <a:latin typeface="Montserrat" pitchFamily="2" charset="0"/>
              </a:rPr>
              <a:t>.</a:t>
            </a:r>
          </a:p>
          <a:p>
            <a:pPr>
              <a:lnSpc>
                <a:spcPct val="150000"/>
              </a:lnSpc>
            </a:pPr>
            <a:r>
              <a:rPr lang="en-US" sz="850" b="0" dirty="0">
                <a:solidFill>
                  <a:schemeClr val="tx1"/>
                </a:solidFill>
                <a:effectLst/>
                <a:latin typeface="Montserrat" pitchFamily="2" charset="0"/>
              </a:rPr>
              <a:t>The ideal number of clusters is where the "elbow" appears where the score's improvement slows. In this chart, the elbow is at 3 clusters, testing with clustering with 3 clusters is appropriate as a starting point.</a:t>
            </a:r>
          </a:p>
          <a:p>
            <a:pPr>
              <a:lnSpc>
                <a:spcPct val="150000"/>
              </a:lnSpc>
            </a:pPr>
            <a:endParaRPr lang="en-US" sz="850" b="0" dirty="0">
              <a:solidFill>
                <a:schemeClr val="tx1"/>
              </a:solidFill>
              <a:effectLst/>
              <a:latin typeface="Montserrat" pitchFamily="2" charset="0"/>
            </a:endParaRPr>
          </a:p>
          <a:p>
            <a:pPr>
              <a:lnSpc>
                <a:spcPct val="150000"/>
              </a:lnSpc>
            </a:pPr>
            <a:r>
              <a:rPr lang="en-US" sz="850" b="0" dirty="0">
                <a:solidFill>
                  <a:schemeClr val="tx1"/>
                </a:solidFill>
                <a:effectLst/>
                <a:latin typeface="Montserrat" pitchFamily="2" charset="0"/>
              </a:rPr>
              <a:t>K-means predicts the 'clusters' column (from the standardized dataset) to the original dataset. This step links each cluster to the original dataset for better representation. It will be useful in the final analysis to calculate the real average and median values of each variable, providing meaningful statistical insights.</a:t>
            </a:r>
          </a:p>
          <a:p>
            <a:pPr>
              <a:lnSpc>
                <a:spcPct val="150000"/>
              </a:lnSpc>
            </a:pPr>
            <a:endParaRPr lang="en-US" sz="850" b="1" dirty="0">
              <a:solidFill>
                <a:schemeClr val="tx1"/>
              </a:solidFill>
              <a:latin typeface="Montserrat" pitchFamily="2" charset="0"/>
            </a:endParaRPr>
          </a:p>
          <a:p>
            <a:pPr>
              <a:lnSpc>
                <a:spcPct val="150000"/>
              </a:lnSpc>
            </a:pPr>
            <a:r>
              <a:rPr lang="en-US" sz="850" b="1" dirty="0">
                <a:solidFill>
                  <a:srgbClr val="000000"/>
                </a:solidFill>
                <a:effectLst/>
                <a:latin typeface="Montserrat" pitchFamily="2" charset="0"/>
              </a:rPr>
              <a:t>Cluster 2 (Dark red)</a:t>
            </a:r>
            <a:endParaRPr lang="en-US" sz="850" dirty="0">
              <a:effectLst/>
              <a:latin typeface="Montserrat" pitchFamily="2" charset="0"/>
            </a:endParaRPr>
          </a:p>
          <a:p>
            <a:pPr>
              <a:lnSpc>
                <a:spcPct val="150000"/>
              </a:lnSpc>
            </a:pPr>
            <a:r>
              <a:rPr lang="en-US" sz="850" dirty="0">
                <a:solidFill>
                  <a:srgbClr val="000000"/>
                </a:solidFill>
                <a:effectLst/>
                <a:latin typeface="Montserrat" pitchFamily="2" charset="0"/>
              </a:rPr>
              <a:t>This cluster stands out with the highest statistics across almost all variables. It represents luxurious houses with expensive prices, located in affluent neighborhoods and offering full amenities.</a:t>
            </a:r>
          </a:p>
          <a:p>
            <a:pPr>
              <a:lnSpc>
                <a:spcPct val="150000"/>
              </a:lnSpc>
            </a:pPr>
            <a:r>
              <a:rPr lang="en-US" sz="850" b="1" dirty="0">
                <a:solidFill>
                  <a:srgbClr val="000000"/>
                </a:solidFill>
                <a:effectLst/>
                <a:latin typeface="Montserrat" pitchFamily="2" charset="0"/>
              </a:rPr>
              <a:t>Cluster 1 (Orange)</a:t>
            </a:r>
            <a:endParaRPr lang="en-US" sz="850" dirty="0">
              <a:effectLst/>
              <a:latin typeface="Montserrat" pitchFamily="2" charset="0"/>
            </a:endParaRPr>
          </a:p>
          <a:p>
            <a:pPr>
              <a:lnSpc>
                <a:spcPct val="150000"/>
              </a:lnSpc>
            </a:pPr>
            <a:r>
              <a:rPr lang="en-US" sz="850" dirty="0">
                <a:solidFill>
                  <a:srgbClr val="000000"/>
                </a:solidFill>
                <a:effectLst/>
                <a:latin typeface="Montserrat" pitchFamily="2" charset="0"/>
              </a:rPr>
              <a:t>This cluster clearly has the lowest statistical values across most variables. It indicates affordable houses with the lowest prices, older properties, and fewer amenities, likely located in less wealthy neighborhoods.</a:t>
            </a:r>
          </a:p>
          <a:p>
            <a:pPr>
              <a:lnSpc>
                <a:spcPct val="150000"/>
              </a:lnSpc>
            </a:pPr>
            <a:r>
              <a:rPr lang="en-US" sz="850" b="1" dirty="0">
                <a:solidFill>
                  <a:srgbClr val="000000"/>
                </a:solidFill>
                <a:effectLst/>
                <a:latin typeface="Montserrat" pitchFamily="2" charset="0"/>
              </a:rPr>
              <a:t>Cluster 0 (Yellow)</a:t>
            </a:r>
            <a:endParaRPr lang="en-US" sz="850" dirty="0">
              <a:effectLst/>
              <a:latin typeface="Montserrat" pitchFamily="2" charset="0"/>
            </a:endParaRPr>
          </a:p>
          <a:p>
            <a:pPr>
              <a:lnSpc>
                <a:spcPct val="150000"/>
              </a:lnSpc>
            </a:pPr>
            <a:r>
              <a:rPr lang="en-US" sz="850" dirty="0">
                <a:solidFill>
                  <a:srgbClr val="000000"/>
                </a:solidFill>
                <a:effectLst/>
                <a:latin typeface="Montserrat" pitchFamily="2" charset="0"/>
              </a:rPr>
              <a:t>This cluster represents mid-range houses, with most variables falling at moderate levels. However, the analysis suggests that this cluster skews toward the lower and more affordable house category, despite being classified as mid-range.</a:t>
            </a:r>
            <a:endParaRPr lang="en-US" sz="850" dirty="0">
              <a:effectLst/>
              <a:latin typeface="Montserrat" pitchFamily="2" charset="0"/>
            </a:endParaRPr>
          </a:p>
        </p:txBody>
      </p:sp>
      <p:grpSp>
        <p:nvGrpSpPr>
          <p:cNvPr id="11" name="Group 10">
            <a:extLst>
              <a:ext uri="{FF2B5EF4-FFF2-40B4-BE49-F238E27FC236}">
                <a16:creationId xmlns:a16="http://schemas.microsoft.com/office/drawing/2014/main" id="{E290C007-CF0B-D62C-DC76-7826F252E93C}"/>
              </a:ext>
            </a:extLst>
          </p:cNvPr>
          <p:cNvGrpSpPr/>
          <p:nvPr/>
        </p:nvGrpSpPr>
        <p:grpSpPr>
          <a:xfrm>
            <a:off x="600894" y="2839520"/>
            <a:ext cx="2449544" cy="1878199"/>
            <a:chOff x="1223807" y="1065704"/>
            <a:chExt cx="2423201" cy="2322846"/>
          </a:xfrm>
        </p:grpSpPr>
        <p:pic>
          <p:nvPicPr>
            <p:cNvPr id="3" name="Picture 2">
              <a:extLst>
                <a:ext uri="{FF2B5EF4-FFF2-40B4-BE49-F238E27FC236}">
                  <a16:creationId xmlns:a16="http://schemas.microsoft.com/office/drawing/2014/main" id="{16E8DCF8-8E96-51E6-3D1D-32286C65326A}"/>
                </a:ext>
              </a:extLst>
            </p:cNvPr>
            <p:cNvPicPr>
              <a:picLocks noChangeAspect="1"/>
            </p:cNvPicPr>
            <p:nvPr/>
          </p:nvPicPr>
          <p:blipFill>
            <a:blip r:embed="rId3"/>
            <a:stretch>
              <a:fillRect/>
            </a:stretch>
          </p:blipFill>
          <p:spPr>
            <a:xfrm>
              <a:off x="1223807" y="1065704"/>
              <a:ext cx="2423201" cy="2322846"/>
            </a:xfrm>
            <a:prstGeom prst="rect">
              <a:avLst/>
            </a:prstGeom>
            <a:ln w="19050">
              <a:solidFill>
                <a:schemeClr val="bg1">
                  <a:lumMod val="25000"/>
                </a:schemeClr>
              </a:solidFill>
            </a:ln>
          </p:spPr>
        </p:pic>
        <p:pic>
          <p:nvPicPr>
            <p:cNvPr id="5" name="Picture 4">
              <a:extLst>
                <a:ext uri="{FF2B5EF4-FFF2-40B4-BE49-F238E27FC236}">
                  <a16:creationId xmlns:a16="http://schemas.microsoft.com/office/drawing/2014/main" id="{6B678429-B3C2-8212-94C2-56FB93083EDC}"/>
                </a:ext>
              </a:extLst>
            </p:cNvPr>
            <p:cNvPicPr>
              <a:picLocks noChangeAspect="1"/>
            </p:cNvPicPr>
            <p:nvPr/>
          </p:nvPicPr>
          <p:blipFill>
            <a:blip r:embed="rId4"/>
            <a:stretch>
              <a:fillRect/>
            </a:stretch>
          </p:blipFill>
          <p:spPr>
            <a:xfrm>
              <a:off x="2891123" y="2826672"/>
              <a:ext cx="680082" cy="365544"/>
            </a:xfrm>
            <a:prstGeom prst="rect">
              <a:avLst/>
            </a:prstGeom>
          </p:spPr>
        </p:pic>
      </p:grpSp>
      <p:pic>
        <p:nvPicPr>
          <p:cNvPr id="14" name="Picture 13">
            <a:extLst>
              <a:ext uri="{FF2B5EF4-FFF2-40B4-BE49-F238E27FC236}">
                <a16:creationId xmlns:a16="http://schemas.microsoft.com/office/drawing/2014/main" id="{32A26E47-F8A2-01A3-63F9-B38342568325}"/>
              </a:ext>
            </a:extLst>
          </p:cNvPr>
          <p:cNvPicPr>
            <a:picLocks noChangeAspect="1"/>
          </p:cNvPicPr>
          <p:nvPr/>
        </p:nvPicPr>
        <p:blipFill>
          <a:blip r:embed="rId5"/>
          <a:stretch>
            <a:fillRect/>
          </a:stretch>
        </p:blipFill>
        <p:spPr>
          <a:xfrm>
            <a:off x="600894" y="837779"/>
            <a:ext cx="2449544" cy="1878199"/>
          </a:xfrm>
          <a:prstGeom prst="rect">
            <a:avLst/>
          </a:prstGeom>
          <a:ln w="15875">
            <a:solidFill>
              <a:schemeClr val="accent1">
                <a:shade val="15000"/>
              </a:schemeClr>
            </a:solidFill>
          </a:ln>
        </p:spPr>
      </p:pic>
    </p:spTree>
    <p:extLst>
      <p:ext uri="{BB962C8B-B14F-4D97-AF65-F5344CB8AC3E}">
        <p14:creationId xmlns:p14="http://schemas.microsoft.com/office/powerpoint/2010/main" val="1672872733"/>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558">
          <a:extLst>
            <a:ext uri="{FF2B5EF4-FFF2-40B4-BE49-F238E27FC236}">
              <a16:creationId xmlns:a16="http://schemas.microsoft.com/office/drawing/2014/main" id="{1218F025-C4AD-7C75-F078-B49830D64668}"/>
            </a:ext>
          </a:extLst>
        </p:cNvPr>
        <p:cNvGrpSpPr/>
        <p:nvPr/>
      </p:nvGrpSpPr>
      <p:grpSpPr>
        <a:xfrm>
          <a:off x="0" y="0"/>
          <a:ext cx="0" cy="0"/>
          <a:chOff x="0" y="0"/>
          <a:chExt cx="0" cy="0"/>
        </a:xfrm>
      </p:grpSpPr>
      <p:sp>
        <p:nvSpPr>
          <p:cNvPr id="8" name="Google Shape;540;p64">
            <a:extLst>
              <a:ext uri="{FF2B5EF4-FFF2-40B4-BE49-F238E27FC236}">
                <a16:creationId xmlns:a16="http://schemas.microsoft.com/office/drawing/2014/main" id="{357EDBBF-061F-CFAC-D760-F0327A07E196}"/>
              </a:ext>
            </a:extLst>
          </p:cNvPr>
          <p:cNvSpPr txBox="1">
            <a:spLocks/>
          </p:cNvSpPr>
          <p:nvPr/>
        </p:nvSpPr>
        <p:spPr>
          <a:xfrm>
            <a:off x="928500" y="355649"/>
            <a:ext cx="4323000" cy="497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4800"/>
              <a:buFont typeface="Vidaloka"/>
              <a:buNone/>
              <a:defRPr sz="3000" b="0" i="0" u="none" strike="noStrike" cap="none">
                <a:solidFill>
                  <a:schemeClr val="dk1"/>
                </a:solidFill>
                <a:latin typeface="Vidaloka"/>
                <a:ea typeface="Vidaloka"/>
                <a:cs typeface="Vidaloka"/>
                <a:sym typeface="Vidaloka"/>
              </a:defRPr>
            </a:lvl1pPr>
            <a:lvl2pPr marR="0" lvl="1" algn="ctr" rtl="0">
              <a:lnSpc>
                <a:spcPct val="100000"/>
              </a:lnSpc>
              <a:spcBef>
                <a:spcPts val="0"/>
              </a:spcBef>
              <a:spcAft>
                <a:spcPts val="0"/>
              </a:spcAft>
              <a:buClr>
                <a:schemeClr val="dk1"/>
              </a:buClr>
              <a:buSzPts val="4800"/>
              <a:buFont typeface="Crimson Text"/>
              <a:buNone/>
              <a:defRPr sz="4800" b="0" i="1" u="none" strike="noStrike" cap="none">
                <a:solidFill>
                  <a:schemeClr val="dk1"/>
                </a:solidFill>
                <a:latin typeface="Crimson Text"/>
                <a:ea typeface="Crimson Text"/>
                <a:cs typeface="Crimson Text"/>
                <a:sym typeface="Crimson Text"/>
              </a:defRPr>
            </a:lvl2pPr>
            <a:lvl3pPr marR="0" lvl="2" algn="ctr" rtl="0">
              <a:lnSpc>
                <a:spcPct val="100000"/>
              </a:lnSpc>
              <a:spcBef>
                <a:spcPts val="0"/>
              </a:spcBef>
              <a:spcAft>
                <a:spcPts val="0"/>
              </a:spcAft>
              <a:buClr>
                <a:schemeClr val="dk1"/>
              </a:buClr>
              <a:buSzPts val="4800"/>
              <a:buFont typeface="Crimson Text"/>
              <a:buNone/>
              <a:defRPr sz="4800" b="0" i="1" u="none" strike="noStrike" cap="none">
                <a:solidFill>
                  <a:schemeClr val="dk1"/>
                </a:solidFill>
                <a:latin typeface="Crimson Text"/>
                <a:ea typeface="Crimson Text"/>
                <a:cs typeface="Crimson Text"/>
                <a:sym typeface="Crimson Text"/>
              </a:defRPr>
            </a:lvl3pPr>
            <a:lvl4pPr marR="0" lvl="3" algn="ctr" rtl="0">
              <a:lnSpc>
                <a:spcPct val="100000"/>
              </a:lnSpc>
              <a:spcBef>
                <a:spcPts val="0"/>
              </a:spcBef>
              <a:spcAft>
                <a:spcPts val="0"/>
              </a:spcAft>
              <a:buClr>
                <a:schemeClr val="dk1"/>
              </a:buClr>
              <a:buSzPts val="4800"/>
              <a:buFont typeface="Crimson Text"/>
              <a:buNone/>
              <a:defRPr sz="4800" b="0" i="1" u="none" strike="noStrike" cap="none">
                <a:solidFill>
                  <a:schemeClr val="dk1"/>
                </a:solidFill>
                <a:latin typeface="Crimson Text"/>
                <a:ea typeface="Crimson Text"/>
                <a:cs typeface="Crimson Text"/>
                <a:sym typeface="Crimson Text"/>
              </a:defRPr>
            </a:lvl4pPr>
            <a:lvl5pPr marR="0" lvl="4" algn="ctr" rtl="0">
              <a:lnSpc>
                <a:spcPct val="100000"/>
              </a:lnSpc>
              <a:spcBef>
                <a:spcPts val="0"/>
              </a:spcBef>
              <a:spcAft>
                <a:spcPts val="0"/>
              </a:spcAft>
              <a:buClr>
                <a:schemeClr val="dk1"/>
              </a:buClr>
              <a:buSzPts val="4800"/>
              <a:buFont typeface="Crimson Text"/>
              <a:buNone/>
              <a:defRPr sz="4800" b="0" i="1" u="none" strike="noStrike" cap="none">
                <a:solidFill>
                  <a:schemeClr val="dk1"/>
                </a:solidFill>
                <a:latin typeface="Crimson Text"/>
                <a:ea typeface="Crimson Text"/>
                <a:cs typeface="Crimson Text"/>
                <a:sym typeface="Crimson Text"/>
              </a:defRPr>
            </a:lvl5pPr>
            <a:lvl6pPr marR="0" lvl="5" algn="ctr" rtl="0">
              <a:lnSpc>
                <a:spcPct val="100000"/>
              </a:lnSpc>
              <a:spcBef>
                <a:spcPts val="0"/>
              </a:spcBef>
              <a:spcAft>
                <a:spcPts val="0"/>
              </a:spcAft>
              <a:buClr>
                <a:schemeClr val="dk1"/>
              </a:buClr>
              <a:buSzPts val="4800"/>
              <a:buFont typeface="Crimson Text"/>
              <a:buNone/>
              <a:defRPr sz="4800" b="0" i="1" u="none" strike="noStrike" cap="none">
                <a:solidFill>
                  <a:schemeClr val="dk1"/>
                </a:solidFill>
                <a:latin typeface="Crimson Text"/>
                <a:ea typeface="Crimson Text"/>
                <a:cs typeface="Crimson Text"/>
                <a:sym typeface="Crimson Text"/>
              </a:defRPr>
            </a:lvl6pPr>
            <a:lvl7pPr marR="0" lvl="6" algn="ctr" rtl="0">
              <a:lnSpc>
                <a:spcPct val="100000"/>
              </a:lnSpc>
              <a:spcBef>
                <a:spcPts val="0"/>
              </a:spcBef>
              <a:spcAft>
                <a:spcPts val="0"/>
              </a:spcAft>
              <a:buClr>
                <a:schemeClr val="dk1"/>
              </a:buClr>
              <a:buSzPts val="4800"/>
              <a:buFont typeface="Crimson Text"/>
              <a:buNone/>
              <a:defRPr sz="4800" b="0" i="1" u="none" strike="noStrike" cap="none">
                <a:solidFill>
                  <a:schemeClr val="dk1"/>
                </a:solidFill>
                <a:latin typeface="Crimson Text"/>
                <a:ea typeface="Crimson Text"/>
                <a:cs typeface="Crimson Text"/>
                <a:sym typeface="Crimson Text"/>
              </a:defRPr>
            </a:lvl7pPr>
            <a:lvl8pPr marR="0" lvl="7" algn="ctr" rtl="0">
              <a:lnSpc>
                <a:spcPct val="100000"/>
              </a:lnSpc>
              <a:spcBef>
                <a:spcPts val="0"/>
              </a:spcBef>
              <a:spcAft>
                <a:spcPts val="0"/>
              </a:spcAft>
              <a:buClr>
                <a:schemeClr val="dk1"/>
              </a:buClr>
              <a:buSzPts val="4800"/>
              <a:buFont typeface="Crimson Text"/>
              <a:buNone/>
              <a:defRPr sz="4800" b="0" i="1" u="none" strike="noStrike" cap="none">
                <a:solidFill>
                  <a:schemeClr val="dk1"/>
                </a:solidFill>
                <a:latin typeface="Crimson Text"/>
                <a:ea typeface="Crimson Text"/>
                <a:cs typeface="Crimson Text"/>
                <a:sym typeface="Crimson Text"/>
              </a:defRPr>
            </a:lvl8pPr>
            <a:lvl9pPr marR="0" lvl="8" algn="ctr" rtl="0">
              <a:lnSpc>
                <a:spcPct val="100000"/>
              </a:lnSpc>
              <a:spcBef>
                <a:spcPts val="0"/>
              </a:spcBef>
              <a:spcAft>
                <a:spcPts val="0"/>
              </a:spcAft>
              <a:buClr>
                <a:schemeClr val="dk1"/>
              </a:buClr>
              <a:buSzPts val="4800"/>
              <a:buFont typeface="Crimson Text"/>
              <a:buNone/>
              <a:defRPr sz="4800" b="0" i="1" u="none" strike="noStrike" cap="none">
                <a:solidFill>
                  <a:schemeClr val="dk1"/>
                </a:solidFill>
                <a:latin typeface="Crimson Text"/>
                <a:ea typeface="Crimson Text"/>
                <a:cs typeface="Crimson Text"/>
                <a:sym typeface="Crimson Text"/>
              </a:defRPr>
            </a:lvl9pPr>
          </a:lstStyle>
          <a:p>
            <a:pPr algn="l"/>
            <a:r>
              <a:rPr lang="en-US" sz="2000" dirty="0"/>
              <a:t>Summary and Recommendations</a:t>
            </a:r>
          </a:p>
        </p:txBody>
      </p:sp>
      <p:sp>
        <p:nvSpPr>
          <p:cNvPr id="9" name="TextBox 8">
            <a:extLst>
              <a:ext uri="{FF2B5EF4-FFF2-40B4-BE49-F238E27FC236}">
                <a16:creationId xmlns:a16="http://schemas.microsoft.com/office/drawing/2014/main" id="{70E08FC3-299B-9A64-8C26-DB89AFEE01F4}"/>
              </a:ext>
            </a:extLst>
          </p:cNvPr>
          <p:cNvSpPr txBox="1"/>
          <p:nvPr/>
        </p:nvSpPr>
        <p:spPr>
          <a:xfrm>
            <a:off x="928500" y="853349"/>
            <a:ext cx="7557132" cy="3994363"/>
          </a:xfrm>
          <a:prstGeom prst="rect">
            <a:avLst/>
          </a:prstGeom>
          <a:noFill/>
        </p:spPr>
        <p:txBody>
          <a:bodyPr wrap="square" rtlCol="0">
            <a:spAutoFit/>
          </a:bodyPr>
          <a:lstStyle/>
          <a:p>
            <a:pPr>
              <a:lnSpc>
                <a:spcPct val="150000"/>
              </a:lnSpc>
            </a:pPr>
            <a:r>
              <a:rPr lang="en-US" sz="850" b="1" dirty="0">
                <a:latin typeface="Montserrat" pitchFamily="2" charset="0"/>
              </a:rPr>
              <a:t>1. Linear Regression</a:t>
            </a:r>
            <a:r>
              <a:rPr lang="en-US" sz="850" dirty="0">
                <a:latin typeface="Montserrat" pitchFamily="2" charset="0"/>
              </a:rPr>
              <a:t>:</a:t>
            </a:r>
          </a:p>
          <a:p>
            <a:pPr>
              <a:lnSpc>
                <a:spcPct val="150000"/>
              </a:lnSpc>
            </a:pPr>
            <a:r>
              <a:rPr lang="en-US" sz="850" dirty="0">
                <a:latin typeface="Montserrat" pitchFamily="2" charset="0"/>
              </a:rPr>
              <a:t>Applying linear regression in machine learning helps identify significant relationships between variables in the dataset. From this method, we observed that increasing the number of square feet (</a:t>
            </a:r>
            <a:r>
              <a:rPr lang="en-US" sz="850" dirty="0" err="1">
                <a:latin typeface="Montserrat" pitchFamily="2" charset="0"/>
              </a:rPr>
              <a:t>sqft_living</a:t>
            </a:r>
            <a:r>
              <a:rPr lang="en-US" sz="850" dirty="0">
                <a:latin typeface="Montserrat" pitchFamily="2" charset="0"/>
              </a:rPr>
              <a:t>) generally leads to higher house prices. However, the regression output indicates that the relationship is not entirely linear. The data points scattered around the regression line suggest that other factors also influence house prices. Exploring additional techniques such as clustering analysis can provide deeper insights.</a:t>
            </a:r>
          </a:p>
          <a:p>
            <a:pPr>
              <a:lnSpc>
                <a:spcPct val="150000"/>
              </a:lnSpc>
            </a:pPr>
            <a:endParaRPr lang="en-US" sz="850" dirty="0">
              <a:latin typeface="Montserrat" pitchFamily="2" charset="0"/>
            </a:endParaRPr>
          </a:p>
          <a:p>
            <a:pPr>
              <a:lnSpc>
                <a:spcPct val="150000"/>
              </a:lnSpc>
            </a:pPr>
            <a:r>
              <a:rPr lang="en-US" sz="850" b="1" dirty="0">
                <a:latin typeface="Montserrat" pitchFamily="2" charset="0"/>
              </a:rPr>
              <a:t>2. Clustering Analysis:</a:t>
            </a:r>
          </a:p>
          <a:p>
            <a:pPr>
              <a:lnSpc>
                <a:spcPct val="150000"/>
              </a:lnSpc>
            </a:pPr>
            <a:r>
              <a:rPr lang="en-US" sz="850" dirty="0">
                <a:latin typeface="Montserrat" pitchFamily="2" charset="0"/>
              </a:rPr>
              <a:t>Clustering analysis allows us to uncover insights that may be overlooked with linear regression. This method treats all variables equally without introducing bias. By applying this machine learning algorithm, we identified three distinct groups of houses: luxurious, mid-range, and affordable.</a:t>
            </a:r>
          </a:p>
          <a:p>
            <a:pPr>
              <a:lnSpc>
                <a:spcPct val="150000"/>
              </a:lnSpc>
            </a:pPr>
            <a:endParaRPr lang="en-US" sz="850" b="1" dirty="0">
              <a:latin typeface="Montserrat" pitchFamily="2" charset="0"/>
            </a:endParaRPr>
          </a:p>
          <a:p>
            <a:pPr>
              <a:lnSpc>
                <a:spcPct val="150000"/>
              </a:lnSpc>
            </a:pPr>
            <a:r>
              <a:rPr lang="en-US" sz="850" b="1" dirty="0">
                <a:latin typeface="Montserrat" pitchFamily="2" charset="0"/>
              </a:rPr>
              <a:t>3. Key Insights:</a:t>
            </a:r>
          </a:p>
          <a:p>
            <a:pPr>
              <a:lnSpc>
                <a:spcPct val="150000"/>
              </a:lnSpc>
            </a:pPr>
            <a:r>
              <a:rPr lang="en-US" sz="850" dirty="0">
                <a:latin typeface="Montserrat" pitchFamily="2" charset="0"/>
              </a:rPr>
              <a:t>- Houses with the highest price per square foot are predominantly located in densely populated areas, such as Seattle and Bellevue.</a:t>
            </a:r>
          </a:p>
          <a:p>
            <a:pPr>
              <a:lnSpc>
                <a:spcPct val="150000"/>
              </a:lnSpc>
            </a:pPr>
            <a:r>
              <a:rPr lang="en-US" sz="850" dirty="0">
                <a:latin typeface="Montserrat" pitchFamily="2" charset="0"/>
              </a:rPr>
              <a:t>- Square footage (</a:t>
            </a:r>
            <a:r>
              <a:rPr lang="en-US" sz="850" dirty="0" err="1">
                <a:latin typeface="Montserrat" pitchFamily="2" charset="0"/>
              </a:rPr>
              <a:t>sqft_living</a:t>
            </a:r>
            <a:r>
              <a:rPr lang="en-US" sz="850" dirty="0">
                <a:latin typeface="Montserrat" pitchFamily="2" charset="0"/>
              </a:rPr>
              <a:t>) has the strongest influence on house prices, while other factors, such as the number of bedrooms/bathrooms, property condition, and year built, have a relatively minor impact.</a:t>
            </a:r>
          </a:p>
          <a:p>
            <a:pPr>
              <a:lnSpc>
                <a:spcPct val="150000"/>
              </a:lnSpc>
            </a:pPr>
            <a:endParaRPr lang="en-US" sz="850" dirty="0">
              <a:latin typeface="Montserrat" pitchFamily="2" charset="0"/>
            </a:endParaRPr>
          </a:p>
          <a:p>
            <a:pPr>
              <a:lnSpc>
                <a:spcPct val="150000"/>
              </a:lnSpc>
            </a:pPr>
            <a:r>
              <a:rPr lang="en-US" sz="850" b="1" dirty="0">
                <a:latin typeface="Montserrat" pitchFamily="2" charset="0"/>
              </a:rPr>
              <a:t>4. Next Steps:</a:t>
            </a:r>
          </a:p>
          <a:p>
            <a:pPr>
              <a:lnSpc>
                <a:spcPct val="150000"/>
              </a:lnSpc>
            </a:pPr>
            <a:r>
              <a:rPr lang="en-US" sz="850" dirty="0">
                <a:latin typeface="Montserrat" pitchFamily="2" charset="0"/>
              </a:rPr>
              <a:t>- Update the Dataset: Collect recent home sales data to analyze price trends over time and validate current market insights.</a:t>
            </a:r>
          </a:p>
          <a:p>
            <a:pPr>
              <a:lnSpc>
                <a:spcPct val="150000"/>
              </a:lnSpc>
            </a:pPr>
            <a:r>
              <a:rPr lang="en-US" sz="850" dirty="0">
                <a:latin typeface="Montserrat" pitchFamily="2" charset="0"/>
              </a:rPr>
              <a:t>- Incorporate Additional Features: Examine the impact of additional factors, such as proximity to amenities, school districts, and neighborhood crime rates, on house prices.</a:t>
            </a:r>
          </a:p>
        </p:txBody>
      </p:sp>
    </p:spTree>
    <p:extLst>
      <p:ext uri="{BB962C8B-B14F-4D97-AF65-F5344CB8AC3E}">
        <p14:creationId xmlns:p14="http://schemas.microsoft.com/office/powerpoint/2010/main" val="2364277147"/>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571"/>
        <p:cNvGrpSpPr/>
        <p:nvPr/>
      </p:nvGrpSpPr>
      <p:grpSpPr>
        <a:xfrm>
          <a:off x="0" y="0"/>
          <a:ext cx="0" cy="0"/>
          <a:chOff x="0" y="0"/>
          <a:chExt cx="0" cy="0"/>
        </a:xfrm>
      </p:grpSpPr>
      <p:sp>
        <p:nvSpPr>
          <p:cNvPr id="572" name="Google Shape;572;p69"/>
          <p:cNvSpPr txBox="1">
            <a:spLocks noGrp="1"/>
          </p:cNvSpPr>
          <p:nvPr>
            <p:ph type="title"/>
          </p:nvPr>
        </p:nvSpPr>
        <p:spPr>
          <a:xfrm>
            <a:off x="2522526" y="1753350"/>
            <a:ext cx="3714900" cy="818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THANK YOU</a:t>
            </a:r>
            <a:endParaRPr dirty="0"/>
          </a:p>
        </p:txBody>
      </p:sp>
      <p:sp>
        <p:nvSpPr>
          <p:cNvPr id="574" name="Google Shape;574;p69"/>
          <p:cNvSpPr txBox="1">
            <a:spLocks noGrp="1"/>
          </p:cNvSpPr>
          <p:nvPr>
            <p:ph type="subTitle" idx="1"/>
          </p:nvPr>
        </p:nvSpPr>
        <p:spPr>
          <a:xfrm>
            <a:off x="2176228" y="3079973"/>
            <a:ext cx="4561200" cy="393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dirty="0">
                <a:solidFill>
                  <a:schemeClr val="dk1"/>
                </a:solidFill>
              </a:rPr>
              <a:t>Connect with me</a:t>
            </a:r>
            <a:endParaRPr dirty="0"/>
          </a:p>
        </p:txBody>
      </p:sp>
      <p:pic>
        <p:nvPicPr>
          <p:cNvPr id="4" name="Picture 3">
            <a:extLst>
              <a:ext uri="{FF2B5EF4-FFF2-40B4-BE49-F238E27FC236}">
                <a16:creationId xmlns:a16="http://schemas.microsoft.com/office/drawing/2014/main" id="{119A4451-B883-5AA8-D111-7EEDC575CD43}"/>
              </a:ext>
            </a:extLst>
          </p:cNvPr>
          <p:cNvPicPr>
            <a:picLocks noChangeAspect="1"/>
          </p:cNvPicPr>
          <p:nvPr/>
        </p:nvPicPr>
        <p:blipFill>
          <a:blip r:embed="rId3"/>
          <a:stretch>
            <a:fillRect/>
          </a:stretch>
        </p:blipFill>
        <p:spPr>
          <a:xfrm>
            <a:off x="2746802" y="3773341"/>
            <a:ext cx="609045" cy="456784"/>
          </a:xfrm>
          <a:prstGeom prst="rect">
            <a:avLst/>
          </a:prstGeom>
        </p:spPr>
      </p:pic>
      <p:pic>
        <p:nvPicPr>
          <p:cNvPr id="5" name="Picture 4">
            <a:extLst>
              <a:ext uri="{FF2B5EF4-FFF2-40B4-BE49-F238E27FC236}">
                <a16:creationId xmlns:a16="http://schemas.microsoft.com/office/drawing/2014/main" id="{526A4F36-3B98-CD1E-A44B-1CBE01204CF9}"/>
              </a:ext>
            </a:extLst>
          </p:cNvPr>
          <p:cNvPicPr>
            <a:picLocks noChangeAspect="1"/>
          </p:cNvPicPr>
          <p:nvPr/>
        </p:nvPicPr>
        <p:blipFill>
          <a:blip r:embed="rId4"/>
          <a:srcRect l="-1" t="19435" r="76103" b="22930"/>
          <a:stretch/>
        </p:blipFill>
        <p:spPr>
          <a:xfrm>
            <a:off x="4106585" y="3568075"/>
            <a:ext cx="609045" cy="826242"/>
          </a:xfrm>
          <a:prstGeom prst="rect">
            <a:avLst/>
          </a:prstGeom>
        </p:spPr>
      </p:pic>
      <p:pic>
        <p:nvPicPr>
          <p:cNvPr id="6" name="Picture 5" descr="A black background with a black square&#10;&#10;Description automatically generated with medium confidence">
            <a:extLst>
              <a:ext uri="{FF2B5EF4-FFF2-40B4-BE49-F238E27FC236}">
                <a16:creationId xmlns:a16="http://schemas.microsoft.com/office/drawing/2014/main" id="{9F38C662-32A4-30D4-B9FA-A38A736375B1}"/>
              </a:ext>
            </a:extLst>
          </p:cNvPr>
          <p:cNvPicPr>
            <a:picLocks noChangeAspect="1"/>
          </p:cNvPicPr>
          <p:nvPr/>
        </p:nvPicPr>
        <p:blipFill>
          <a:blip r:embed="rId5"/>
          <a:stretch>
            <a:fillRect/>
          </a:stretch>
        </p:blipFill>
        <p:spPr>
          <a:xfrm>
            <a:off x="5493799" y="3708653"/>
            <a:ext cx="645353" cy="563372"/>
          </a:xfrm>
          <a:prstGeom prst="rect">
            <a:avLst/>
          </a:prstGeom>
        </p:spPr>
      </p:pic>
      <p:sp>
        <p:nvSpPr>
          <p:cNvPr id="7" name="TextBox 6">
            <a:hlinkClick r:id="rId6"/>
            <a:extLst>
              <a:ext uri="{FF2B5EF4-FFF2-40B4-BE49-F238E27FC236}">
                <a16:creationId xmlns:a16="http://schemas.microsoft.com/office/drawing/2014/main" id="{4C33929A-E29D-B5BB-E885-B9A995ECAA61}"/>
              </a:ext>
            </a:extLst>
          </p:cNvPr>
          <p:cNvSpPr txBox="1"/>
          <p:nvPr/>
        </p:nvSpPr>
        <p:spPr>
          <a:xfrm>
            <a:off x="2635985" y="4335529"/>
            <a:ext cx="830778" cy="307777"/>
          </a:xfrm>
          <a:prstGeom prst="rect">
            <a:avLst/>
          </a:prstGeom>
          <a:noFill/>
        </p:spPr>
        <p:txBody>
          <a:bodyPr wrap="square" rtlCol="0">
            <a:spAutoFit/>
          </a:bodyPr>
          <a:lstStyle/>
          <a:p>
            <a:pPr algn="ctr"/>
            <a:r>
              <a:rPr lang="en-US" dirty="0">
                <a:solidFill>
                  <a:schemeClr val="tx1"/>
                </a:solidFill>
                <a:hlinkClick r:id="rId7">
                  <a:extLst>
                    <a:ext uri="{A12FA001-AC4F-418D-AE19-62706E023703}">
                      <ahyp:hlinkClr xmlns:ahyp="http://schemas.microsoft.com/office/drawing/2018/hyperlinkcolor" val="tx"/>
                    </a:ext>
                  </a:extLst>
                </a:hlinkClick>
              </a:rPr>
              <a:t>Email</a:t>
            </a:r>
            <a:endParaRPr lang="en-US" dirty="0">
              <a:solidFill>
                <a:schemeClr val="tx1"/>
              </a:solidFill>
            </a:endParaRPr>
          </a:p>
        </p:txBody>
      </p:sp>
      <p:sp>
        <p:nvSpPr>
          <p:cNvPr id="8" name="TextBox 7">
            <a:hlinkClick r:id="rId6"/>
            <a:extLst>
              <a:ext uri="{FF2B5EF4-FFF2-40B4-BE49-F238E27FC236}">
                <a16:creationId xmlns:a16="http://schemas.microsoft.com/office/drawing/2014/main" id="{62EEB78D-2D2A-DC03-0DA2-D3078EE761AD}"/>
              </a:ext>
            </a:extLst>
          </p:cNvPr>
          <p:cNvSpPr txBox="1"/>
          <p:nvPr/>
        </p:nvSpPr>
        <p:spPr>
          <a:xfrm>
            <a:off x="3899100" y="4335528"/>
            <a:ext cx="961752" cy="307777"/>
          </a:xfrm>
          <a:prstGeom prst="rect">
            <a:avLst/>
          </a:prstGeom>
          <a:noFill/>
        </p:spPr>
        <p:txBody>
          <a:bodyPr wrap="square" rtlCol="0">
            <a:spAutoFit/>
          </a:bodyPr>
          <a:lstStyle/>
          <a:p>
            <a:pPr algn="ctr"/>
            <a:r>
              <a:rPr lang="en-US" dirty="0">
                <a:solidFill>
                  <a:schemeClr val="tx1"/>
                </a:solidFill>
                <a:hlinkClick r:id="rId8">
                  <a:extLst>
                    <a:ext uri="{A12FA001-AC4F-418D-AE19-62706E023703}">
                      <ahyp:hlinkClr xmlns:ahyp="http://schemas.microsoft.com/office/drawing/2018/hyperlinkcolor" val="tx"/>
                    </a:ext>
                  </a:extLst>
                </a:hlinkClick>
              </a:rPr>
              <a:t>Tableau</a:t>
            </a:r>
            <a:endParaRPr lang="en-US" dirty="0">
              <a:solidFill>
                <a:schemeClr val="tx1"/>
              </a:solidFill>
            </a:endParaRPr>
          </a:p>
        </p:txBody>
      </p:sp>
      <p:sp>
        <p:nvSpPr>
          <p:cNvPr id="9" name="TextBox 8">
            <a:hlinkClick r:id="rId9"/>
            <a:extLst>
              <a:ext uri="{FF2B5EF4-FFF2-40B4-BE49-F238E27FC236}">
                <a16:creationId xmlns:a16="http://schemas.microsoft.com/office/drawing/2014/main" id="{8D6A6BDF-F07E-F0B7-82A7-F19BEBBEDC0C}"/>
              </a:ext>
            </a:extLst>
          </p:cNvPr>
          <p:cNvSpPr txBox="1"/>
          <p:nvPr/>
        </p:nvSpPr>
        <p:spPr>
          <a:xfrm>
            <a:off x="5293189" y="4335527"/>
            <a:ext cx="1084414" cy="307777"/>
          </a:xfrm>
          <a:prstGeom prst="rect">
            <a:avLst/>
          </a:prstGeom>
          <a:noFill/>
        </p:spPr>
        <p:txBody>
          <a:bodyPr wrap="square" rtlCol="0">
            <a:spAutoFit/>
          </a:bodyPr>
          <a:lstStyle/>
          <a:p>
            <a:pPr algn="ctr"/>
            <a:r>
              <a:rPr lang="en-US" dirty="0">
                <a:solidFill>
                  <a:schemeClr val="tx1"/>
                </a:solidFill>
                <a:hlinkClick r:id="rId10">
                  <a:extLst>
                    <a:ext uri="{A12FA001-AC4F-418D-AE19-62706E023703}">
                      <ahyp:hlinkClr xmlns:ahyp="http://schemas.microsoft.com/office/drawing/2018/hyperlinkcolor" val="tx"/>
                    </a:ext>
                  </a:extLst>
                </a:hlinkClick>
              </a:rPr>
              <a:t>GitHub</a:t>
            </a:r>
            <a:endParaRPr lang="en-US" dirty="0">
              <a:solidFill>
                <a:schemeClr val="tx1"/>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493">
          <a:extLst>
            <a:ext uri="{FF2B5EF4-FFF2-40B4-BE49-F238E27FC236}">
              <a16:creationId xmlns:a16="http://schemas.microsoft.com/office/drawing/2014/main" id="{B2C81AD1-CE3B-642A-3B0C-39361F143185}"/>
            </a:ext>
          </a:extLst>
        </p:cNvPr>
        <p:cNvGrpSpPr/>
        <p:nvPr/>
      </p:nvGrpSpPr>
      <p:grpSpPr>
        <a:xfrm>
          <a:off x="0" y="0"/>
          <a:ext cx="0" cy="0"/>
          <a:chOff x="0" y="0"/>
          <a:chExt cx="0" cy="0"/>
        </a:xfrm>
      </p:grpSpPr>
      <p:sp>
        <p:nvSpPr>
          <p:cNvPr id="494" name="Google Shape;494;p61">
            <a:extLst>
              <a:ext uri="{FF2B5EF4-FFF2-40B4-BE49-F238E27FC236}">
                <a16:creationId xmlns:a16="http://schemas.microsoft.com/office/drawing/2014/main" id="{A1036A48-40FD-D3FB-5F70-6557B588FBDD}"/>
              </a:ext>
            </a:extLst>
          </p:cNvPr>
          <p:cNvSpPr txBox="1">
            <a:spLocks noGrp="1"/>
          </p:cNvSpPr>
          <p:nvPr>
            <p:ph type="title"/>
          </p:nvPr>
        </p:nvSpPr>
        <p:spPr>
          <a:xfrm>
            <a:off x="713224" y="445025"/>
            <a:ext cx="6050425"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Portfolio Case Study Overview</a:t>
            </a:r>
            <a:endParaRPr dirty="0"/>
          </a:p>
        </p:txBody>
      </p:sp>
      <p:sp>
        <p:nvSpPr>
          <p:cNvPr id="495" name="Google Shape;495;p61">
            <a:extLst>
              <a:ext uri="{FF2B5EF4-FFF2-40B4-BE49-F238E27FC236}">
                <a16:creationId xmlns:a16="http://schemas.microsoft.com/office/drawing/2014/main" id="{1929D120-205C-31E8-7019-4F1F88D6BEA9}"/>
              </a:ext>
            </a:extLst>
          </p:cNvPr>
          <p:cNvSpPr txBox="1">
            <a:spLocks noGrp="1"/>
          </p:cNvSpPr>
          <p:nvPr>
            <p:ph type="subTitle" idx="3"/>
          </p:nvPr>
        </p:nvSpPr>
        <p:spPr>
          <a:xfrm>
            <a:off x="316258" y="2702203"/>
            <a:ext cx="2486100" cy="357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Instacart</a:t>
            </a:r>
            <a:endParaRPr dirty="0"/>
          </a:p>
        </p:txBody>
      </p:sp>
      <p:sp>
        <p:nvSpPr>
          <p:cNvPr id="496" name="Google Shape;496;p61">
            <a:extLst>
              <a:ext uri="{FF2B5EF4-FFF2-40B4-BE49-F238E27FC236}">
                <a16:creationId xmlns:a16="http://schemas.microsoft.com/office/drawing/2014/main" id="{7151260D-66E2-79F0-1EF6-E1B5EAD275C7}"/>
              </a:ext>
            </a:extLst>
          </p:cNvPr>
          <p:cNvSpPr txBox="1">
            <a:spLocks noGrp="1"/>
          </p:cNvSpPr>
          <p:nvPr>
            <p:ph type="subTitle" idx="1"/>
          </p:nvPr>
        </p:nvSpPr>
        <p:spPr>
          <a:xfrm>
            <a:off x="2853791" y="2702203"/>
            <a:ext cx="2708985" cy="357000"/>
          </a:xfrm>
          <a:prstGeom prst="rect">
            <a:avLst/>
          </a:prstGeom>
        </p:spPr>
        <p:txBody>
          <a:bodyPr spcFirstLastPara="1" wrap="square" lIns="91425" tIns="91425" rIns="91425" bIns="91425" anchor="ctr" anchorCtr="0">
            <a:noAutofit/>
          </a:bodyPr>
          <a:lstStyle/>
          <a:p>
            <a:pPr algn="ctr">
              <a:lnSpc>
                <a:spcPct val="150000"/>
              </a:lnSpc>
            </a:pPr>
            <a:r>
              <a:rPr lang="en-US" sz="2400" dirty="0"/>
              <a:t>Pig E. Bank</a:t>
            </a:r>
          </a:p>
        </p:txBody>
      </p:sp>
      <p:sp>
        <p:nvSpPr>
          <p:cNvPr id="497" name="Google Shape;497;p61">
            <a:extLst>
              <a:ext uri="{FF2B5EF4-FFF2-40B4-BE49-F238E27FC236}">
                <a16:creationId xmlns:a16="http://schemas.microsoft.com/office/drawing/2014/main" id="{01303A69-D07A-E79E-C341-8696EEBBAC06}"/>
              </a:ext>
            </a:extLst>
          </p:cNvPr>
          <p:cNvSpPr txBox="1">
            <a:spLocks noGrp="1"/>
          </p:cNvSpPr>
          <p:nvPr>
            <p:ph type="subTitle" idx="2"/>
          </p:nvPr>
        </p:nvSpPr>
        <p:spPr>
          <a:xfrm>
            <a:off x="2943599" y="3014377"/>
            <a:ext cx="2550965" cy="1067765"/>
          </a:xfrm>
          <a:prstGeom prst="rect">
            <a:avLst/>
          </a:prstGeom>
        </p:spPr>
        <p:txBody>
          <a:bodyPr spcFirstLastPara="1" wrap="square" lIns="91425" tIns="91425" rIns="91425" bIns="91425" anchor="t" anchorCtr="0">
            <a:noAutofit/>
          </a:bodyPr>
          <a:lstStyle/>
          <a:p>
            <a:pPr algn="ctr">
              <a:lnSpc>
                <a:spcPct val="150000"/>
              </a:lnSpc>
            </a:pPr>
            <a:r>
              <a:rPr lang="en-US" dirty="0"/>
              <a:t>Data mining analysis      </a:t>
            </a:r>
          </a:p>
          <a:p>
            <a:pPr algn="ctr">
              <a:lnSpc>
                <a:spcPct val="150000"/>
              </a:lnSpc>
            </a:pPr>
            <a:r>
              <a:rPr lang="en-US" dirty="0"/>
              <a:t>for a global bank </a:t>
            </a:r>
            <a:endParaRPr lang="en-US" b="1" dirty="0"/>
          </a:p>
        </p:txBody>
      </p:sp>
      <p:sp>
        <p:nvSpPr>
          <p:cNvPr id="498" name="Google Shape;498;p61">
            <a:extLst>
              <a:ext uri="{FF2B5EF4-FFF2-40B4-BE49-F238E27FC236}">
                <a16:creationId xmlns:a16="http://schemas.microsoft.com/office/drawing/2014/main" id="{758AF328-2AC4-86AE-BC65-4EF20ACACA6E}"/>
              </a:ext>
            </a:extLst>
          </p:cNvPr>
          <p:cNvSpPr txBox="1">
            <a:spLocks noGrp="1"/>
          </p:cNvSpPr>
          <p:nvPr>
            <p:ph type="subTitle" idx="4"/>
          </p:nvPr>
        </p:nvSpPr>
        <p:spPr>
          <a:xfrm>
            <a:off x="316258" y="3014377"/>
            <a:ext cx="2486100" cy="1067763"/>
          </a:xfrm>
          <a:prstGeom prst="rect">
            <a:avLst/>
          </a:prstGeom>
        </p:spPr>
        <p:txBody>
          <a:bodyPr spcFirstLastPara="1" wrap="square" lIns="91425" tIns="91425" rIns="91425" bIns="91425" anchor="t" anchorCtr="0">
            <a:noAutofit/>
          </a:bodyPr>
          <a:lstStyle/>
          <a:p>
            <a:pPr algn="ctr">
              <a:lnSpc>
                <a:spcPct val="150000"/>
              </a:lnSpc>
            </a:pPr>
            <a:r>
              <a:rPr lang="en-US" dirty="0"/>
              <a:t>Analysis to uncover data</a:t>
            </a:r>
          </a:p>
          <a:p>
            <a:pPr algn="ctr">
              <a:lnSpc>
                <a:spcPct val="150000"/>
              </a:lnSpc>
            </a:pPr>
            <a:r>
              <a:rPr lang="en-US" dirty="0"/>
              <a:t>on sales patterns</a:t>
            </a:r>
            <a:endParaRPr lang="en-US" b="1" dirty="0"/>
          </a:p>
        </p:txBody>
      </p:sp>
      <p:sp>
        <p:nvSpPr>
          <p:cNvPr id="503" name="Google Shape;503;p61">
            <a:extLst>
              <a:ext uri="{FF2B5EF4-FFF2-40B4-BE49-F238E27FC236}">
                <a16:creationId xmlns:a16="http://schemas.microsoft.com/office/drawing/2014/main" id="{C373B520-D67B-1106-BC17-852770C9A69B}"/>
              </a:ext>
            </a:extLst>
          </p:cNvPr>
          <p:cNvSpPr txBox="1">
            <a:spLocks noGrp="1"/>
          </p:cNvSpPr>
          <p:nvPr>
            <p:ph type="title" idx="9"/>
          </p:nvPr>
        </p:nvSpPr>
        <p:spPr>
          <a:xfrm>
            <a:off x="1039708" y="2062866"/>
            <a:ext cx="1039200" cy="667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04</a:t>
            </a:r>
            <a:endParaRPr dirty="0"/>
          </a:p>
        </p:txBody>
      </p:sp>
      <p:sp>
        <p:nvSpPr>
          <p:cNvPr id="504" name="Google Shape;504;p61">
            <a:extLst>
              <a:ext uri="{FF2B5EF4-FFF2-40B4-BE49-F238E27FC236}">
                <a16:creationId xmlns:a16="http://schemas.microsoft.com/office/drawing/2014/main" id="{C7949C39-2526-2B64-0862-69A64812C363}"/>
              </a:ext>
            </a:extLst>
          </p:cNvPr>
          <p:cNvSpPr txBox="1">
            <a:spLocks noGrp="1"/>
          </p:cNvSpPr>
          <p:nvPr>
            <p:ph type="title" idx="13"/>
          </p:nvPr>
        </p:nvSpPr>
        <p:spPr>
          <a:xfrm>
            <a:off x="3577242" y="2062866"/>
            <a:ext cx="1039200" cy="667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05</a:t>
            </a:r>
            <a:endParaRPr dirty="0"/>
          </a:p>
        </p:txBody>
      </p:sp>
      <p:sp>
        <p:nvSpPr>
          <p:cNvPr id="2" name="Google Shape;496;p61">
            <a:extLst>
              <a:ext uri="{FF2B5EF4-FFF2-40B4-BE49-F238E27FC236}">
                <a16:creationId xmlns:a16="http://schemas.microsoft.com/office/drawing/2014/main" id="{6F6DEF5D-160E-D04A-CC8B-C2B5B9AB175D}"/>
              </a:ext>
            </a:extLst>
          </p:cNvPr>
          <p:cNvSpPr txBox="1">
            <a:spLocks/>
          </p:cNvSpPr>
          <p:nvPr/>
        </p:nvSpPr>
        <p:spPr>
          <a:xfrm>
            <a:off x="5494564" y="2707644"/>
            <a:ext cx="3257549" cy="3570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42900" algn="ctr" rtl="0">
              <a:lnSpc>
                <a:spcPct val="100000"/>
              </a:lnSpc>
              <a:spcBef>
                <a:spcPts val="0"/>
              </a:spcBef>
              <a:spcAft>
                <a:spcPts val="0"/>
              </a:spcAft>
              <a:buClr>
                <a:schemeClr val="dk2"/>
              </a:buClr>
              <a:buSzPts val="2100"/>
              <a:buFont typeface="Montserrat"/>
              <a:buNone/>
              <a:defRPr sz="2400" b="0" i="0" u="none" strike="noStrike" cap="none">
                <a:solidFill>
                  <a:schemeClr val="dk2"/>
                </a:solidFill>
                <a:latin typeface="Vidaloka"/>
                <a:ea typeface="Vidaloka"/>
                <a:cs typeface="Vidaloka"/>
                <a:sym typeface="Vidaloka"/>
              </a:defRPr>
            </a:lvl1pPr>
            <a:lvl2pPr marL="914400" marR="0" lvl="1" indent="-317500" algn="ctr" rtl="0">
              <a:lnSpc>
                <a:spcPct val="115000"/>
              </a:lnSpc>
              <a:spcBef>
                <a:spcPts val="0"/>
              </a:spcBef>
              <a:spcAft>
                <a:spcPts val="0"/>
              </a:spcAft>
              <a:buClr>
                <a:schemeClr val="dk2"/>
              </a:buClr>
              <a:buSzPts val="2100"/>
              <a:buFont typeface="Montserrat"/>
              <a:buNone/>
              <a:defRPr sz="2100" b="1" i="0" u="none" strike="noStrike" cap="none">
                <a:solidFill>
                  <a:schemeClr val="dk2"/>
                </a:solidFill>
                <a:latin typeface="Montserrat"/>
                <a:ea typeface="Montserrat"/>
                <a:cs typeface="Montserrat"/>
                <a:sym typeface="Montserrat"/>
              </a:defRPr>
            </a:lvl2pPr>
            <a:lvl3pPr marL="1371600" marR="0" lvl="2" indent="-317500" algn="ctr" rtl="0">
              <a:lnSpc>
                <a:spcPct val="115000"/>
              </a:lnSpc>
              <a:spcBef>
                <a:spcPts val="0"/>
              </a:spcBef>
              <a:spcAft>
                <a:spcPts val="0"/>
              </a:spcAft>
              <a:buClr>
                <a:schemeClr val="dk2"/>
              </a:buClr>
              <a:buSzPts val="2100"/>
              <a:buFont typeface="Montserrat"/>
              <a:buNone/>
              <a:defRPr sz="2100" b="1" i="0" u="none" strike="noStrike" cap="none">
                <a:solidFill>
                  <a:schemeClr val="dk2"/>
                </a:solidFill>
                <a:latin typeface="Montserrat"/>
                <a:ea typeface="Montserrat"/>
                <a:cs typeface="Montserrat"/>
                <a:sym typeface="Montserrat"/>
              </a:defRPr>
            </a:lvl3pPr>
            <a:lvl4pPr marL="1828800" marR="0" lvl="3" indent="-317500" algn="ctr" rtl="0">
              <a:lnSpc>
                <a:spcPct val="115000"/>
              </a:lnSpc>
              <a:spcBef>
                <a:spcPts val="0"/>
              </a:spcBef>
              <a:spcAft>
                <a:spcPts val="0"/>
              </a:spcAft>
              <a:buClr>
                <a:schemeClr val="dk2"/>
              </a:buClr>
              <a:buSzPts val="2100"/>
              <a:buFont typeface="Montserrat"/>
              <a:buNone/>
              <a:defRPr sz="2100" b="1" i="0" u="none" strike="noStrike" cap="none">
                <a:solidFill>
                  <a:schemeClr val="dk2"/>
                </a:solidFill>
                <a:latin typeface="Montserrat"/>
                <a:ea typeface="Montserrat"/>
                <a:cs typeface="Montserrat"/>
                <a:sym typeface="Montserrat"/>
              </a:defRPr>
            </a:lvl4pPr>
            <a:lvl5pPr marL="2286000" marR="0" lvl="4" indent="-317500" algn="ctr" rtl="0">
              <a:lnSpc>
                <a:spcPct val="115000"/>
              </a:lnSpc>
              <a:spcBef>
                <a:spcPts val="0"/>
              </a:spcBef>
              <a:spcAft>
                <a:spcPts val="0"/>
              </a:spcAft>
              <a:buClr>
                <a:schemeClr val="dk2"/>
              </a:buClr>
              <a:buSzPts val="2100"/>
              <a:buFont typeface="Montserrat"/>
              <a:buNone/>
              <a:defRPr sz="2100" b="1" i="0" u="none" strike="noStrike" cap="none">
                <a:solidFill>
                  <a:schemeClr val="dk2"/>
                </a:solidFill>
                <a:latin typeface="Montserrat"/>
                <a:ea typeface="Montserrat"/>
                <a:cs typeface="Montserrat"/>
                <a:sym typeface="Montserrat"/>
              </a:defRPr>
            </a:lvl5pPr>
            <a:lvl6pPr marL="2743200" marR="0" lvl="5" indent="-317500" algn="ctr" rtl="0">
              <a:lnSpc>
                <a:spcPct val="115000"/>
              </a:lnSpc>
              <a:spcBef>
                <a:spcPts val="0"/>
              </a:spcBef>
              <a:spcAft>
                <a:spcPts val="0"/>
              </a:spcAft>
              <a:buClr>
                <a:schemeClr val="dk2"/>
              </a:buClr>
              <a:buSzPts val="2100"/>
              <a:buFont typeface="Montserrat"/>
              <a:buNone/>
              <a:defRPr sz="2100" b="1" i="0" u="none" strike="noStrike" cap="none">
                <a:solidFill>
                  <a:schemeClr val="dk2"/>
                </a:solidFill>
                <a:latin typeface="Montserrat"/>
                <a:ea typeface="Montserrat"/>
                <a:cs typeface="Montserrat"/>
                <a:sym typeface="Montserrat"/>
              </a:defRPr>
            </a:lvl6pPr>
            <a:lvl7pPr marL="3200400" marR="0" lvl="6" indent="-317500" algn="ctr" rtl="0">
              <a:lnSpc>
                <a:spcPct val="115000"/>
              </a:lnSpc>
              <a:spcBef>
                <a:spcPts val="0"/>
              </a:spcBef>
              <a:spcAft>
                <a:spcPts val="0"/>
              </a:spcAft>
              <a:buClr>
                <a:schemeClr val="dk2"/>
              </a:buClr>
              <a:buSzPts val="2100"/>
              <a:buFont typeface="Montserrat"/>
              <a:buNone/>
              <a:defRPr sz="2100" b="1" i="0" u="none" strike="noStrike" cap="none">
                <a:solidFill>
                  <a:schemeClr val="dk2"/>
                </a:solidFill>
                <a:latin typeface="Montserrat"/>
                <a:ea typeface="Montserrat"/>
                <a:cs typeface="Montserrat"/>
                <a:sym typeface="Montserrat"/>
              </a:defRPr>
            </a:lvl7pPr>
            <a:lvl8pPr marL="3657600" marR="0" lvl="7" indent="-317500" algn="ctr" rtl="0">
              <a:lnSpc>
                <a:spcPct val="115000"/>
              </a:lnSpc>
              <a:spcBef>
                <a:spcPts val="0"/>
              </a:spcBef>
              <a:spcAft>
                <a:spcPts val="0"/>
              </a:spcAft>
              <a:buClr>
                <a:schemeClr val="dk2"/>
              </a:buClr>
              <a:buSzPts val="2100"/>
              <a:buFont typeface="Montserrat"/>
              <a:buNone/>
              <a:defRPr sz="2100" b="1" i="0" u="none" strike="noStrike" cap="none">
                <a:solidFill>
                  <a:schemeClr val="dk2"/>
                </a:solidFill>
                <a:latin typeface="Montserrat"/>
                <a:ea typeface="Montserrat"/>
                <a:cs typeface="Montserrat"/>
                <a:sym typeface="Montserrat"/>
              </a:defRPr>
            </a:lvl8pPr>
            <a:lvl9pPr marL="4114800" marR="0" lvl="8" indent="-317500" algn="ctr" rtl="0">
              <a:lnSpc>
                <a:spcPct val="115000"/>
              </a:lnSpc>
              <a:spcBef>
                <a:spcPts val="0"/>
              </a:spcBef>
              <a:spcAft>
                <a:spcPts val="0"/>
              </a:spcAft>
              <a:buClr>
                <a:schemeClr val="dk2"/>
              </a:buClr>
              <a:buSzPts val="2100"/>
              <a:buFont typeface="Montserrat"/>
              <a:buNone/>
              <a:defRPr sz="2100" b="1" i="0" u="none" strike="noStrike" cap="none">
                <a:solidFill>
                  <a:schemeClr val="dk2"/>
                </a:solidFill>
                <a:latin typeface="Montserrat"/>
                <a:ea typeface="Montserrat"/>
                <a:cs typeface="Montserrat"/>
                <a:sym typeface="Montserrat"/>
              </a:defRPr>
            </a:lvl9pPr>
          </a:lstStyle>
          <a:p>
            <a:pPr marL="0" indent="0"/>
            <a:r>
              <a:rPr lang="en-US" sz="2000" dirty="0"/>
              <a:t>House Sales in King County</a:t>
            </a:r>
          </a:p>
        </p:txBody>
      </p:sp>
      <p:sp>
        <p:nvSpPr>
          <p:cNvPr id="3" name="Google Shape;497;p61">
            <a:extLst>
              <a:ext uri="{FF2B5EF4-FFF2-40B4-BE49-F238E27FC236}">
                <a16:creationId xmlns:a16="http://schemas.microsoft.com/office/drawing/2014/main" id="{E9758E46-F6FE-F732-9A26-04EE95383953}"/>
              </a:ext>
            </a:extLst>
          </p:cNvPr>
          <p:cNvSpPr txBox="1">
            <a:spLocks/>
          </p:cNvSpPr>
          <p:nvPr/>
        </p:nvSpPr>
        <p:spPr>
          <a:xfrm>
            <a:off x="5822871" y="3019818"/>
            <a:ext cx="2627166" cy="106232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ctr" rtl="0">
              <a:lnSpc>
                <a:spcPct val="100000"/>
              </a:lnSpc>
              <a:spcBef>
                <a:spcPts val="0"/>
              </a:spcBef>
              <a:spcAft>
                <a:spcPts val="0"/>
              </a:spcAft>
              <a:buClr>
                <a:schemeClr val="dk2"/>
              </a:buClr>
              <a:buSzPts val="1400"/>
              <a:buFont typeface="Montserrat"/>
              <a:buNone/>
              <a:defRPr sz="1400" b="0" i="0" u="none" strike="noStrike" cap="none">
                <a:solidFill>
                  <a:schemeClr val="dk1"/>
                </a:solidFill>
                <a:latin typeface="Montserrat"/>
                <a:ea typeface="Montserrat"/>
                <a:cs typeface="Montserrat"/>
                <a:sym typeface="Montserrat"/>
              </a:defRPr>
            </a:lvl1pPr>
            <a:lvl2pPr marL="914400" marR="0" lvl="1" indent="-317500" algn="ctr" rtl="0">
              <a:lnSpc>
                <a:spcPct val="115000"/>
              </a:lnSpc>
              <a:spcBef>
                <a:spcPts val="0"/>
              </a:spcBef>
              <a:spcAft>
                <a:spcPts val="0"/>
              </a:spcAft>
              <a:buClr>
                <a:schemeClr val="dk2"/>
              </a:buClr>
              <a:buSzPts val="1400"/>
              <a:buFont typeface="Montserrat"/>
              <a:buNone/>
              <a:defRPr sz="1400" b="0" i="0" u="none" strike="noStrike" cap="none">
                <a:solidFill>
                  <a:schemeClr val="dk2"/>
                </a:solidFill>
                <a:latin typeface="Montserrat"/>
                <a:ea typeface="Montserrat"/>
                <a:cs typeface="Montserrat"/>
                <a:sym typeface="Montserrat"/>
              </a:defRPr>
            </a:lvl2pPr>
            <a:lvl3pPr marL="1371600" marR="0" lvl="2" indent="-317500" algn="ctr" rtl="0">
              <a:lnSpc>
                <a:spcPct val="115000"/>
              </a:lnSpc>
              <a:spcBef>
                <a:spcPts val="0"/>
              </a:spcBef>
              <a:spcAft>
                <a:spcPts val="0"/>
              </a:spcAft>
              <a:buClr>
                <a:schemeClr val="dk2"/>
              </a:buClr>
              <a:buSzPts val="1400"/>
              <a:buFont typeface="Montserrat"/>
              <a:buNone/>
              <a:defRPr sz="1400" b="0" i="0" u="none" strike="noStrike" cap="none">
                <a:solidFill>
                  <a:schemeClr val="dk2"/>
                </a:solidFill>
                <a:latin typeface="Montserrat"/>
                <a:ea typeface="Montserrat"/>
                <a:cs typeface="Montserrat"/>
                <a:sym typeface="Montserrat"/>
              </a:defRPr>
            </a:lvl3pPr>
            <a:lvl4pPr marL="1828800" marR="0" lvl="3" indent="-317500" algn="ctr" rtl="0">
              <a:lnSpc>
                <a:spcPct val="115000"/>
              </a:lnSpc>
              <a:spcBef>
                <a:spcPts val="0"/>
              </a:spcBef>
              <a:spcAft>
                <a:spcPts val="0"/>
              </a:spcAft>
              <a:buClr>
                <a:schemeClr val="dk2"/>
              </a:buClr>
              <a:buSzPts val="1400"/>
              <a:buFont typeface="Montserrat"/>
              <a:buNone/>
              <a:defRPr sz="1400" b="0" i="0" u="none" strike="noStrike" cap="none">
                <a:solidFill>
                  <a:schemeClr val="dk2"/>
                </a:solidFill>
                <a:latin typeface="Montserrat"/>
                <a:ea typeface="Montserrat"/>
                <a:cs typeface="Montserrat"/>
                <a:sym typeface="Montserrat"/>
              </a:defRPr>
            </a:lvl4pPr>
            <a:lvl5pPr marL="2286000" marR="0" lvl="4" indent="-317500" algn="ctr" rtl="0">
              <a:lnSpc>
                <a:spcPct val="115000"/>
              </a:lnSpc>
              <a:spcBef>
                <a:spcPts val="0"/>
              </a:spcBef>
              <a:spcAft>
                <a:spcPts val="0"/>
              </a:spcAft>
              <a:buClr>
                <a:schemeClr val="dk2"/>
              </a:buClr>
              <a:buSzPts val="1400"/>
              <a:buFont typeface="Montserrat"/>
              <a:buNone/>
              <a:defRPr sz="1400" b="0" i="0" u="none" strike="noStrike" cap="none">
                <a:solidFill>
                  <a:schemeClr val="dk2"/>
                </a:solidFill>
                <a:latin typeface="Montserrat"/>
                <a:ea typeface="Montserrat"/>
                <a:cs typeface="Montserrat"/>
                <a:sym typeface="Montserrat"/>
              </a:defRPr>
            </a:lvl5pPr>
            <a:lvl6pPr marL="2743200" marR="0" lvl="5" indent="-317500" algn="ctr" rtl="0">
              <a:lnSpc>
                <a:spcPct val="115000"/>
              </a:lnSpc>
              <a:spcBef>
                <a:spcPts val="0"/>
              </a:spcBef>
              <a:spcAft>
                <a:spcPts val="0"/>
              </a:spcAft>
              <a:buClr>
                <a:schemeClr val="dk2"/>
              </a:buClr>
              <a:buSzPts val="1400"/>
              <a:buFont typeface="Montserrat"/>
              <a:buNone/>
              <a:defRPr sz="1400" b="0" i="0" u="none" strike="noStrike" cap="none">
                <a:solidFill>
                  <a:schemeClr val="dk2"/>
                </a:solidFill>
                <a:latin typeface="Montserrat"/>
                <a:ea typeface="Montserrat"/>
                <a:cs typeface="Montserrat"/>
                <a:sym typeface="Montserrat"/>
              </a:defRPr>
            </a:lvl6pPr>
            <a:lvl7pPr marL="3200400" marR="0" lvl="6" indent="-317500" algn="ctr" rtl="0">
              <a:lnSpc>
                <a:spcPct val="115000"/>
              </a:lnSpc>
              <a:spcBef>
                <a:spcPts val="0"/>
              </a:spcBef>
              <a:spcAft>
                <a:spcPts val="0"/>
              </a:spcAft>
              <a:buClr>
                <a:schemeClr val="dk2"/>
              </a:buClr>
              <a:buSzPts val="1400"/>
              <a:buFont typeface="Montserrat"/>
              <a:buNone/>
              <a:defRPr sz="1400" b="0" i="0" u="none" strike="noStrike" cap="none">
                <a:solidFill>
                  <a:schemeClr val="dk2"/>
                </a:solidFill>
                <a:latin typeface="Montserrat"/>
                <a:ea typeface="Montserrat"/>
                <a:cs typeface="Montserrat"/>
                <a:sym typeface="Montserrat"/>
              </a:defRPr>
            </a:lvl7pPr>
            <a:lvl8pPr marL="3657600" marR="0" lvl="7" indent="-317500" algn="ctr" rtl="0">
              <a:lnSpc>
                <a:spcPct val="115000"/>
              </a:lnSpc>
              <a:spcBef>
                <a:spcPts val="0"/>
              </a:spcBef>
              <a:spcAft>
                <a:spcPts val="0"/>
              </a:spcAft>
              <a:buClr>
                <a:schemeClr val="dk2"/>
              </a:buClr>
              <a:buSzPts val="1400"/>
              <a:buFont typeface="Montserrat"/>
              <a:buNone/>
              <a:defRPr sz="1400" b="0" i="0" u="none" strike="noStrike" cap="none">
                <a:solidFill>
                  <a:schemeClr val="dk2"/>
                </a:solidFill>
                <a:latin typeface="Montserrat"/>
                <a:ea typeface="Montserrat"/>
                <a:cs typeface="Montserrat"/>
                <a:sym typeface="Montserrat"/>
              </a:defRPr>
            </a:lvl8pPr>
            <a:lvl9pPr marL="4114800" marR="0" lvl="8" indent="-317500" algn="ctr" rtl="0">
              <a:lnSpc>
                <a:spcPct val="115000"/>
              </a:lnSpc>
              <a:spcBef>
                <a:spcPts val="0"/>
              </a:spcBef>
              <a:spcAft>
                <a:spcPts val="0"/>
              </a:spcAft>
              <a:buClr>
                <a:schemeClr val="dk2"/>
              </a:buClr>
              <a:buSzPts val="1400"/>
              <a:buFont typeface="Montserrat"/>
              <a:buNone/>
              <a:defRPr sz="1400" b="0" i="0" u="none" strike="noStrike" cap="none">
                <a:solidFill>
                  <a:schemeClr val="dk2"/>
                </a:solidFill>
                <a:latin typeface="Montserrat"/>
                <a:ea typeface="Montserrat"/>
                <a:cs typeface="Montserrat"/>
                <a:sym typeface="Montserrat"/>
              </a:defRPr>
            </a:lvl9pPr>
          </a:lstStyle>
          <a:p>
            <a:pPr>
              <a:lnSpc>
                <a:spcPct val="150000"/>
              </a:lnSpc>
            </a:pPr>
            <a:r>
              <a:rPr lang="en-US" dirty="0"/>
              <a:t>Insights into House Prices</a:t>
            </a:r>
          </a:p>
          <a:p>
            <a:pPr>
              <a:lnSpc>
                <a:spcPct val="150000"/>
              </a:lnSpc>
            </a:pPr>
            <a:r>
              <a:rPr lang="en-US" dirty="0"/>
              <a:t>Uncovered</a:t>
            </a:r>
          </a:p>
        </p:txBody>
      </p:sp>
      <p:sp>
        <p:nvSpPr>
          <p:cNvPr id="6" name="Google Shape;504;p61">
            <a:extLst>
              <a:ext uri="{FF2B5EF4-FFF2-40B4-BE49-F238E27FC236}">
                <a16:creationId xmlns:a16="http://schemas.microsoft.com/office/drawing/2014/main" id="{81888A15-2BFC-71A1-D1FC-00201E6CE845}"/>
              </a:ext>
            </a:extLst>
          </p:cNvPr>
          <p:cNvSpPr txBox="1">
            <a:spLocks/>
          </p:cNvSpPr>
          <p:nvPr/>
        </p:nvSpPr>
        <p:spPr>
          <a:xfrm>
            <a:off x="6546321" y="2068307"/>
            <a:ext cx="1039200" cy="6675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2"/>
              </a:buClr>
              <a:buSzPts val="4000"/>
              <a:buFont typeface="Vidaloka"/>
              <a:buNone/>
              <a:defRPr sz="3800" b="0" i="0" u="none" strike="noStrike" cap="none">
                <a:solidFill>
                  <a:schemeClr val="accent1"/>
                </a:solidFill>
                <a:latin typeface="Vidaloka"/>
                <a:ea typeface="Vidaloka"/>
                <a:cs typeface="Vidaloka"/>
                <a:sym typeface="Vidaloka"/>
              </a:defRPr>
            </a:lvl1pPr>
            <a:lvl2pPr marR="0" lvl="1" algn="ctr" rtl="0">
              <a:lnSpc>
                <a:spcPct val="100000"/>
              </a:lnSpc>
              <a:spcBef>
                <a:spcPts val="0"/>
              </a:spcBef>
              <a:spcAft>
                <a:spcPts val="0"/>
              </a:spcAft>
              <a:buClr>
                <a:schemeClr val="dk2"/>
              </a:buClr>
              <a:buSzPts val="4000"/>
              <a:buFont typeface="Arial"/>
              <a:buNone/>
              <a:defRPr sz="4000" b="0" i="1" u="none" strike="noStrike" cap="none">
                <a:solidFill>
                  <a:schemeClr val="dk2"/>
                </a:solidFill>
                <a:latin typeface="Arial"/>
                <a:ea typeface="Arial"/>
                <a:cs typeface="Arial"/>
                <a:sym typeface="Arial"/>
              </a:defRPr>
            </a:lvl2pPr>
            <a:lvl3pPr marR="0" lvl="2" algn="ctr" rtl="0">
              <a:lnSpc>
                <a:spcPct val="100000"/>
              </a:lnSpc>
              <a:spcBef>
                <a:spcPts val="0"/>
              </a:spcBef>
              <a:spcAft>
                <a:spcPts val="0"/>
              </a:spcAft>
              <a:buClr>
                <a:schemeClr val="dk2"/>
              </a:buClr>
              <a:buSzPts val="4000"/>
              <a:buFont typeface="Arial"/>
              <a:buNone/>
              <a:defRPr sz="4000" b="0" i="1" u="none" strike="noStrike" cap="none">
                <a:solidFill>
                  <a:schemeClr val="dk2"/>
                </a:solidFill>
                <a:latin typeface="Arial"/>
                <a:ea typeface="Arial"/>
                <a:cs typeface="Arial"/>
                <a:sym typeface="Arial"/>
              </a:defRPr>
            </a:lvl3pPr>
            <a:lvl4pPr marR="0" lvl="3" algn="ctr" rtl="0">
              <a:lnSpc>
                <a:spcPct val="100000"/>
              </a:lnSpc>
              <a:spcBef>
                <a:spcPts val="0"/>
              </a:spcBef>
              <a:spcAft>
                <a:spcPts val="0"/>
              </a:spcAft>
              <a:buClr>
                <a:schemeClr val="dk2"/>
              </a:buClr>
              <a:buSzPts val="4000"/>
              <a:buFont typeface="Arial"/>
              <a:buNone/>
              <a:defRPr sz="4000" b="0" i="1" u="none" strike="noStrike" cap="none">
                <a:solidFill>
                  <a:schemeClr val="dk2"/>
                </a:solidFill>
                <a:latin typeface="Arial"/>
                <a:ea typeface="Arial"/>
                <a:cs typeface="Arial"/>
                <a:sym typeface="Arial"/>
              </a:defRPr>
            </a:lvl4pPr>
            <a:lvl5pPr marR="0" lvl="4" algn="ctr" rtl="0">
              <a:lnSpc>
                <a:spcPct val="100000"/>
              </a:lnSpc>
              <a:spcBef>
                <a:spcPts val="0"/>
              </a:spcBef>
              <a:spcAft>
                <a:spcPts val="0"/>
              </a:spcAft>
              <a:buClr>
                <a:schemeClr val="dk2"/>
              </a:buClr>
              <a:buSzPts val="4000"/>
              <a:buFont typeface="Arial"/>
              <a:buNone/>
              <a:defRPr sz="4000" b="0" i="1" u="none" strike="noStrike" cap="none">
                <a:solidFill>
                  <a:schemeClr val="dk2"/>
                </a:solidFill>
                <a:latin typeface="Arial"/>
                <a:ea typeface="Arial"/>
                <a:cs typeface="Arial"/>
                <a:sym typeface="Arial"/>
              </a:defRPr>
            </a:lvl5pPr>
            <a:lvl6pPr marR="0" lvl="5" algn="ctr" rtl="0">
              <a:lnSpc>
                <a:spcPct val="100000"/>
              </a:lnSpc>
              <a:spcBef>
                <a:spcPts val="0"/>
              </a:spcBef>
              <a:spcAft>
                <a:spcPts val="0"/>
              </a:spcAft>
              <a:buClr>
                <a:schemeClr val="dk2"/>
              </a:buClr>
              <a:buSzPts val="4000"/>
              <a:buFont typeface="Arial"/>
              <a:buNone/>
              <a:defRPr sz="4000" b="0" i="1" u="none" strike="noStrike" cap="none">
                <a:solidFill>
                  <a:schemeClr val="dk2"/>
                </a:solidFill>
                <a:latin typeface="Arial"/>
                <a:ea typeface="Arial"/>
                <a:cs typeface="Arial"/>
                <a:sym typeface="Arial"/>
              </a:defRPr>
            </a:lvl6pPr>
            <a:lvl7pPr marR="0" lvl="6" algn="ctr" rtl="0">
              <a:lnSpc>
                <a:spcPct val="100000"/>
              </a:lnSpc>
              <a:spcBef>
                <a:spcPts val="0"/>
              </a:spcBef>
              <a:spcAft>
                <a:spcPts val="0"/>
              </a:spcAft>
              <a:buClr>
                <a:schemeClr val="dk2"/>
              </a:buClr>
              <a:buSzPts val="4000"/>
              <a:buFont typeface="Arial"/>
              <a:buNone/>
              <a:defRPr sz="4000" b="0" i="1" u="none" strike="noStrike" cap="none">
                <a:solidFill>
                  <a:schemeClr val="dk2"/>
                </a:solidFill>
                <a:latin typeface="Arial"/>
                <a:ea typeface="Arial"/>
                <a:cs typeface="Arial"/>
                <a:sym typeface="Arial"/>
              </a:defRPr>
            </a:lvl7pPr>
            <a:lvl8pPr marR="0" lvl="7" algn="ctr" rtl="0">
              <a:lnSpc>
                <a:spcPct val="100000"/>
              </a:lnSpc>
              <a:spcBef>
                <a:spcPts val="0"/>
              </a:spcBef>
              <a:spcAft>
                <a:spcPts val="0"/>
              </a:spcAft>
              <a:buClr>
                <a:schemeClr val="dk2"/>
              </a:buClr>
              <a:buSzPts val="4000"/>
              <a:buFont typeface="Arial"/>
              <a:buNone/>
              <a:defRPr sz="4000" b="0" i="1" u="none" strike="noStrike" cap="none">
                <a:solidFill>
                  <a:schemeClr val="dk2"/>
                </a:solidFill>
                <a:latin typeface="Arial"/>
                <a:ea typeface="Arial"/>
                <a:cs typeface="Arial"/>
                <a:sym typeface="Arial"/>
              </a:defRPr>
            </a:lvl8pPr>
            <a:lvl9pPr marR="0" lvl="8" algn="ctr" rtl="0">
              <a:lnSpc>
                <a:spcPct val="100000"/>
              </a:lnSpc>
              <a:spcBef>
                <a:spcPts val="0"/>
              </a:spcBef>
              <a:spcAft>
                <a:spcPts val="0"/>
              </a:spcAft>
              <a:buClr>
                <a:schemeClr val="dk2"/>
              </a:buClr>
              <a:buSzPts val="4000"/>
              <a:buFont typeface="Arial"/>
              <a:buNone/>
              <a:defRPr sz="4000" b="0" i="1" u="none" strike="noStrike" cap="none">
                <a:solidFill>
                  <a:schemeClr val="dk2"/>
                </a:solidFill>
                <a:latin typeface="Arial"/>
                <a:ea typeface="Arial"/>
                <a:cs typeface="Arial"/>
                <a:sym typeface="Arial"/>
              </a:defRPr>
            </a:lvl9pPr>
          </a:lstStyle>
          <a:p>
            <a:r>
              <a:rPr lang="en" dirty="0"/>
              <a:t>06</a:t>
            </a:r>
          </a:p>
        </p:txBody>
      </p:sp>
    </p:spTree>
    <p:extLst>
      <p:ext uri="{BB962C8B-B14F-4D97-AF65-F5344CB8AC3E}">
        <p14:creationId xmlns:p14="http://schemas.microsoft.com/office/powerpoint/2010/main" val="402936266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493">
          <a:extLst>
            <a:ext uri="{FF2B5EF4-FFF2-40B4-BE49-F238E27FC236}">
              <a16:creationId xmlns:a16="http://schemas.microsoft.com/office/drawing/2014/main" id="{495BE617-B355-098C-0A06-3F5B8E7E6D17}"/>
            </a:ext>
          </a:extLst>
        </p:cNvPr>
        <p:cNvGrpSpPr/>
        <p:nvPr/>
      </p:nvGrpSpPr>
      <p:grpSpPr>
        <a:xfrm>
          <a:off x="0" y="0"/>
          <a:ext cx="0" cy="0"/>
          <a:chOff x="0" y="0"/>
          <a:chExt cx="0" cy="0"/>
        </a:xfrm>
      </p:grpSpPr>
      <p:sp>
        <p:nvSpPr>
          <p:cNvPr id="498" name="Google Shape;498;p61">
            <a:extLst>
              <a:ext uri="{FF2B5EF4-FFF2-40B4-BE49-F238E27FC236}">
                <a16:creationId xmlns:a16="http://schemas.microsoft.com/office/drawing/2014/main" id="{7AC02C67-88A4-589C-73D4-7098010D9139}"/>
              </a:ext>
            </a:extLst>
          </p:cNvPr>
          <p:cNvSpPr txBox="1">
            <a:spLocks noGrp="1"/>
          </p:cNvSpPr>
          <p:nvPr>
            <p:ph type="subTitle" idx="4"/>
          </p:nvPr>
        </p:nvSpPr>
        <p:spPr>
          <a:xfrm>
            <a:off x="1011834" y="1727689"/>
            <a:ext cx="7120332" cy="1688121"/>
          </a:xfrm>
          <a:prstGeom prst="rect">
            <a:avLst/>
          </a:prstGeom>
        </p:spPr>
        <p:txBody>
          <a:bodyPr spcFirstLastPara="1" wrap="square" lIns="91425" tIns="91425" rIns="91425" bIns="91425" anchor="t" anchorCtr="0">
            <a:noAutofit/>
          </a:bodyPr>
          <a:lstStyle/>
          <a:p>
            <a:pPr>
              <a:lnSpc>
                <a:spcPct val="150000"/>
              </a:lnSpc>
            </a:pPr>
            <a:r>
              <a:rPr lang="en-US" sz="4400" dirty="0" err="1"/>
              <a:t>GameCo</a:t>
            </a:r>
            <a:endParaRPr lang="en-US" sz="4400" dirty="0"/>
          </a:p>
          <a:p>
            <a:pPr algn="ctr">
              <a:lnSpc>
                <a:spcPct val="150000"/>
              </a:lnSpc>
            </a:pPr>
            <a:r>
              <a:rPr lang="en-US" sz="2400" dirty="0"/>
              <a:t>Global video game sales analysis</a:t>
            </a:r>
          </a:p>
        </p:txBody>
      </p:sp>
    </p:spTree>
    <p:extLst>
      <p:ext uri="{BB962C8B-B14F-4D97-AF65-F5344CB8AC3E}">
        <p14:creationId xmlns:p14="http://schemas.microsoft.com/office/powerpoint/2010/main" val="65917508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493">
          <a:extLst>
            <a:ext uri="{FF2B5EF4-FFF2-40B4-BE49-F238E27FC236}">
              <a16:creationId xmlns:a16="http://schemas.microsoft.com/office/drawing/2014/main" id="{5D297D3E-6D3C-EBBE-FD05-BDDFFA3E5E2E}"/>
            </a:ext>
          </a:extLst>
        </p:cNvPr>
        <p:cNvGrpSpPr/>
        <p:nvPr/>
      </p:nvGrpSpPr>
      <p:grpSpPr>
        <a:xfrm>
          <a:off x="0" y="0"/>
          <a:ext cx="0" cy="0"/>
          <a:chOff x="0" y="0"/>
          <a:chExt cx="0" cy="0"/>
        </a:xfrm>
      </p:grpSpPr>
      <p:sp>
        <p:nvSpPr>
          <p:cNvPr id="5" name="Google Shape;498;p61">
            <a:extLst>
              <a:ext uri="{FF2B5EF4-FFF2-40B4-BE49-F238E27FC236}">
                <a16:creationId xmlns:a16="http://schemas.microsoft.com/office/drawing/2014/main" id="{31E0A1C6-5F7B-8715-F410-23F66515765C}"/>
              </a:ext>
            </a:extLst>
          </p:cNvPr>
          <p:cNvSpPr txBox="1">
            <a:spLocks/>
          </p:cNvSpPr>
          <p:nvPr/>
        </p:nvSpPr>
        <p:spPr>
          <a:xfrm>
            <a:off x="1" y="179615"/>
            <a:ext cx="2661551" cy="4759778"/>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ctr" rtl="0">
              <a:lnSpc>
                <a:spcPct val="100000"/>
              </a:lnSpc>
              <a:spcBef>
                <a:spcPts val="0"/>
              </a:spcBef>
              <a:spcAft>
                <a:spcPts val="0"/>
              </a:spcAft>
              <a:buClr>
                <a:schemeClr val="dk2"/>
              </a:buClr>
              <a:buSzPts val="1400"/>
              <a:buFont typeface="Montserrat"/>
              <a:buNone/>
              <a:defRPr sz="1400" b="0" i="0" u="none" strike="noStrike" cap="none">
                <a:solidFill>
                  <a:schemeClr val="dk2"/>
                </a:solidFill>
                <a:latin typeface="Montserrat"/>
                <a:ea typeface="Montserrat"/>
                <a:cs typeface="Montserrat"/>
                <a:sym typeface="Montserrat"/>
              </a:defRPr>
            </a:lvl1pPr>
            <a:lvl2pPr marL="914400" marR="0" lvl="1" indent="-317500" algn="ctr" rtl="0">
              <a:lnSpc>
                <a:spcPct val="115000"/>
              </a:lnSpc>
              <a:spcBef>
                <a:spcPts val="0"/>
              </a:spcBef>
              <a:spcAft>
                <a:spcPts val="0"/>
              </a:spcAft>
              <a:buClr>
                <a:schemeClr val="dk2"/>
              </a:buClr>
              <a:buSzPts val="1400"/>
              <a:buFont typeface="Montserrat"/>
              <a:buNone/>
              <a:defRPr sz="1400" b="0" i="0" u="none" strike="noStrike" cap="none">
                <a:solidFill>
                  <a:schemeClr val="dk2"/>
                </a:solidFill>
                <a:latin typeface="Montserrat"/>
                <a:ea typeface="Montserrat"/>
                <a:cs typeface="Montserrat"/>
                <a:sym typeface="Montserrat"/>
              </a:defRPr>
            </a:lvl2pPr>
            <a:lvl3pPr marL="1371600" marR="0" lvl="2" indent="-317500" algn="ctr" rtl="0">
              <a:lnSpc>
                <a:spcPct val="115000"/>
              </a:lnSpc>
              <a:spcBef>
                <a:spcPts val="0"/>
              </a:spcBef>
              <a:spcAft>
                <a:spcPts val="0"/>
              </a:spcAft>
              <a:buClr>
                <a:schemeClr val="dk2"/>
              </a:buClr>
              <a:buSzPts val="1400"/>
              <a:buFont typeface="Montserrat"/>
              <a:buNone/>
              <a:defRPr sz="1400" b="0" i="0" u="none" strike="noStrike" cap="none">
                <a:solidFill>
                  <a:schemeClr val="dk2"/>
                </a:solidFill>
                <a:latin typeface="Montserrat"/>
                <a:ea typeface="Montserrat"/>
                <a:cs typeface="Montserrat"/>
                <a:sym typeface="Montserrat"/>
              </a:defRPr>
            </a:lvl3pPr>
            <a:lvl4pPr marL="1828800" marR="0" lvl="3" indent="-317500" algn="ctr" rtl="0">
              <a:lnSpc>
                <a:spcPct val="115000"/>
              </a:lnSpc>
              <a:spcBef>
                <a:spcPts val="0"/>
              </a:spcBef>
              <a:spcAft>
                <a:spcPts val="0"/>
              </a:spcAft>
              <a:buClr>
                <a:schemeClr val="dk2"/>
              </a:buClr>
              <a:buSzPts val="1400"/>
              <a:buFont typeface="Montserrat"/>
              <a:buNone/>
              <a:defRPr sz="1400" b="0" i="0" u="none" strike="noStrike" cap="none">
                <a:solidFill>
                  <a:schemeClr val="dk2"/>
                </a:solidFill>
                <a:latin typeface="Montserrat"/>
                <a:ea typeface="Montserrat"/>
                <a:cs typeface="Montserrat"/>
                <a:sym typeface="Montserrat"/>
              </a:defRPr>
            </a:lvl4pPr>
            <a:lvl5pPr marL="2286000" marR="0" lvl="4" indent="-317500" algn="ctr" rtl="0">
              <a:lnSpc>
                <a:spcPct val="115000"/>
              </a:lnSpc>
              <a:spcBef>
                <a:spcPts val="0"/>
              </a:spcBef>
              <a:spcAft>
                <a:spcPts val="0"/>
              </a:spcAft>
              <a:buClr>
                <a:schemeClr val="dk2"/>
              </a:buClr>
              <a:buSzPts val="1400"/>
              <a:buFont typeface="Montserrat"/>
              <a:buNone/>
              <a:defRPr sz="1400" b="0" i="0" u="none" strike="noStrike" cap="none">
                <a:solidFill>
                  <a:schemeClr val="dk2"/>
                </a:solidFill>
                <a:latin typeface="Montserrat"/>
                <a:ea typeface="Montserrat"/>
                <a:cs typeface="Montserrat"/>
                <a:sym typeface="Montserrat"/>
              </a:defRPr>
            </a:lvl5pPr>
            <a:lvl6pPr marL="2743200" marR="0" lvl="5" indent="-317500" algn="ctr" rtl="0">
              <a:lnSpc>
                <a:spcPct val="115000"/>
              </a:lnSpc>
              <a:spcBef>
                <a:spcPts val="0"/>
              </a:spcBef>
              <a:spcAft>
                <a:spcPts val="0"/>
              </a:spcAft>
              <a:buClr>
                <a:schemeClr val="dk2"/>
              </a:buClr>
              <a:buSzPts val="1400"/>
              <a:buFont typeface="Montserrat"/>
              <a:buNone/>
              <a:defRPr sz="1400" b="0" i="0" u="none" strike="noStrike" cap="none">
                <a:solidFill>
                  <a:schemeClr val="dk2"/>
                </a:solidFill>
                <a:latin typeface="Montserrat"/>
                <a:ea typeface="Montserrat"/>
                <a:cs typeface="Montserrat"/>
                <a:sym typeface="Montserrat"/>
              </a:defRPr>
            </a:lvl6pPr>
            <a:lvl7pPr marL="3200400" marR="0" lvl="6" indent="-317500" algn="ctr" rtl="0">
              <a:lnSpc>
                <a:spcPct val="115000"/>
              </a:lnSpc>
              <a:spcBef>
                <a:spcPts val="0"/>
              </a:spcBef>
              <a:spcAft>
                <a:spcPts val="0"/>
              </a:spcAft>
              <a:buClr>
                <a:schemeClr val="dk2"/>
              </a:buClr>
              <a:buSzPts val="1400"/>
              <a:buFont typeface="Montserrat"/>
              <a:buNone/>
              <a:defRPr sz="1400" b="0" i="0" u="none" strike="noStrike" cap="none">
                <a:solidFill>
                  <a:schemeClr val="dk2"/>
                </a:solidFill>
                <a:latin typeface="Montserrat"/>
                <a:ea typeface="Montserrat"/>
                <a:cs typeface="Montserrat"/>
                <a:sym typeface="Montserrat"/>
              </a:defRPr>
            </a:lvl7pPr>
            <a:lvl8pPr marL="3657600" marR="0" lvl="7" indent="-317500" algn="ctr" rtl="0">
              <a:lnSpc>
                <a:spcPct val="115000"/>
              </a:lnSpc>
              <a:spcBef>
                <a:spcPts val="0"/>
              </a:spcBef>
              <a:spcAft>
                <a:spcPts val="0"/>
              </a:spcAft>
              <a:buClr>
                <a:schemeClr val="dk2"/>
              </a:buClr>
              <a:buSzPts val="1400"/>
              <a:buFont typeface="Montserrat"/>
              <a:buNone/>
              <a:defRPr sz="1400" b="0" i="0" u="none" strike="noStrike" cap="none">
                <a:solidFill>
                  <a:schemeClr val="dk2"/>
                </a:solidFill>
                <a:latin typeface="Montserrat"/>
                <a:ea typeface="Montserrat"/>
                <a:cs typeface="Montserrat"/>
                <a:sym typeface="Montserrat"/>
              </a:defRPr>
            </a:lvl8pPr>
            <a:lvl9pPr marL="4114800" marR="0" lvl="8" indent="-317500" algn="ctr" rtl="0">
              <a:lnSpc>
                <a:spcPct val="115000"/>
              </a:lnSpc>
              <a:spcBef>
                <a:spcPts val="0"/>
              </a:spcBef>
              <a:spcAft>
                <a:spcPts val="0"/>
              </a:spcAft>
              <a:buClr>
                <a:schemeClr val="dk2"/>
              </a:buClr>
              <a:buSzPts val="1400"/>
              <a:buFont typeface="Montserrat"/>
              <a:buNone/>
              <a:defRPr sz="1400" b="0" i="0" u="none" strike="noStrike" cap="none">
                <a:solidFill>
                  <a:schemeClr val="dk2"/>
                </a:solidFill>
                <a:latin typeface="Montserrat"/>
                <a:ea typeface="Montserrat"/>
                <a:cs typeface="Montserrat"/>
                <a:sym typeface="Montserrat"/>
              </a:defRPr>
            </a:lvl9pPr>
          </a:lstStyle>
          <a:p>
            <a:pPr algn="l">
              <a:lnSpc>
                <a:spcPct val="150000"/>
              </a:lnSpc>
            </a:pPr>
            <a:r>
              <a:rPr lang="en-US" b="1" dirty="0" err="1"/>
              <a:t>GameCo</a:t>
            </a:r>
            <a:endParaRPr lang="en-US" b="1" dirty="0"/>
          </a:p>
          <a:p>
            <a:pPr algn="l">
              <a:lnSpc>
                <a:spcPct val="150000"/>
              </a:lnSpc>
            </a:pPr>
            <a:r>
              <a:rPr lang="en-US" sz="1100" dirty="0"/>
              <a:t>Global video game sales analysis</a:t>
            </a:r>
          </a:p>
          <a:p>
            <a:pPr algn="l"/>
            <a:endParaRPr lang="en-US" sz="1100" dirty="0"/>
          </a:p>
          <a:p>
            <a:pPr algn="l">
              <a:lnSpc>
                <a:spcPct val="150000"/>
              </a:lnSpc>
            </a:pPr>
            <a:r>
              <a:rPr lang="en-US" b="1" dirty="0"/>
              <a:t>Background</a:t>
            </a:r>
            <a:r>
              <a:rPr lang="en-US" dirty="0"/>
              <a:t> </a:t>
            </a:r>
            <a:endParaRPr lang="en-US" sz="1000" dirty="0">
              <a:solidFill>
                <a:schemeClr val="dk2"/>
              </a:solidFill>
              <a:latin typeface="Montserrat"/>
              <a:sym typeface="Montserrat"/>
            </a:endParaRPr>
          </a:p>
          <a:p>
            <a:pPr algn="l">
              <a:lnSpc>
                <a:spcPct val="150000"/>
              </a:lnSpc>
            </a:pPr>
            <a:r>
              <a:rPr lang="en-US" sz="1100" dirty="0" err="1">
                <a:solidFill>
                  <a:schemeClr val="dk2"/>
                </a:solidFill>
                <a:latin typeface="Montserrat"/>
                <a:sym typeface="Montserrat"/>
              </a:rPr>
              <a:t>GameCo</a:t>
            </a:r>
            <a:r>
              <a:rPr lang="en-US" sz="1100" dirty="0">
                <a:solidFill>
                  <a:schemeClr val="dk2"/>
                </a:solidFill>
                <a:latin typeface="Montserrat"/>
                <a:sym typeface="Montserrat"/>
              </a:rPr>
              <a:t> is a new video game </a:t>
            </a:r>
          </a:p>
          <a:p>
            <a:pPr algn="l">
              <a:lnSpc>
                <a:spcPct val="150000"/>
              </a:lnSpc>
            </a:pPr>
            <a:r>
              <a:rPr lang="en-US" sz="1100" dirty="0">
                <a:solidFill>
                  <a:schemeClr val="dk2"/>
                </a:solidFill>
                <a:latin typeface="Montserrat"/>
                <a:sym typeface="Montserrat"/>
              </a:rPr>
              <a:t>company discovering that sales </a:t>
            </a:r>
          </a:p>
          <a:p>
            <a:pPr algn="l">
              <a:lnSpc>
                <a:spcPct val="150000"/>
              </a:lnSpc>
            </a:pPr>
            <a:r>
              <a:rPr lang="en-US" sz="1100" dirty="0">
                <a:solidFill>
                  <a:schemeClr val="dk2"/>
                </a:solidFill>
                <a:latin typeface="Montserrat"/>
                <a:sym typeface="Montserrat"/>
              </a:rPr>
              <a:t>for the various geographic </a:t>
            </a:r>
          </a:p>
          <a:p>
            <a:pPr algn="l">
              <a:lnSpc>
                <a:spcPct val="150000"/>
              </a:lnSpc>
            </a:pPr>
            <a:r>
              <a:rPr lang="en-US" sz="1100" dirty="0">
                <a:solidFill>
                  <a:schemeClr val="dk2"/>
                </a:solidFill>
                <a:latin typeface="Montserrat"/>
                <a:sym typeface="Montserrat"/>
              </a:rPr>
              <a:t>regions have stayed the same </a:t>
            </a:r>
          </a:p>
          <a:p>
            <a:pPr algn="l">
              <a:lnSpc>
                <a:spcPct val="150000"/>
              </a:lnSpc>
            </a:pPr>
            <a:r>
              <a:rPr lang="en-US" sz="1100" dirty="0">
                <a:solidFill>
                  <a:schemeClr val="dk2"/>
                </a:solidFill>
                <a:latin typeface="Montserrat"/>
                <a:sym typeface="Montserrat"/>
              </a:rPr>
              <a:t>over time.</a:t>
            </a:r>
          </a:p>
          <a:p>
            <a:pPr algn="l"/>
            <a:endParaRPr lang="en-US" b="1" dirty="0"/>
          </a:p>
          <a:p>
            <a:pPr algn="l">
              <a:lnSpc>
                <a:spcPct val="150000"/>
              </a:lnSpc>
            </a:pPr>
            <a:r>
              <a:rPr lang="en-US" b="1" dirty="0"/>
              <a:t>Methods</a:t>
            </a:r>
            <a:endParaRPr lang="en-US" sz="1000" dirty="0"/>
          </a:p>
          <a:p>
            <a:pPr algn="l">
              <a:lnSpc>
                <a:spcPct val="150000"/>
              </a:lnSpc>
            </a:pPr>
            <a:r>
              <a:rPr lang="en-US" sz="1100" dirty="0">
                <a:solidFill>
                  <a:schemeClr val="dk2"/>
                </a:solidFill>
                <a:latin typeface="Montserrat"/>
              </a:rPr>
              <a:t>- Grouping/sorting/filtering data </a:t>
            </a:r>
            <a:endParaRPr lang="en-US" sz="1100" dirty="0"/>
          </a:p>
          <a:p>
            <a:pPr algn="l">
              <a:lnSpc>
                <a:spcPct val="150000"/>
              </a:lnSpc>
            </a:pPr>
            <a:r>
              <a:rPr lang="en-US" sz="1100" dirty="0">
                <a:solidFill>
                  <a:schemeClr val="dk2"/>
                </a:solidFill>
                <a:latin typeface="Montserrat"/>
              </a:rPr>
              <a:t>- Descriptive analysis</a:t>
            </a:r>
          </a:p>
          <a:p>
            <a:pPr algn="l">
              <a:lnSpc>
                <a:spcPct val="150000"/>
              </a:lnSpc>
            </a:pPr>
            <a:r>
              <a:rPr lang="en-US" sz="1100" dirty="0">
                <a:solidFill>
                  <a:schemeClr val="dk2"/>
                </a:solidFill>
                <a:latin typeface="Montserrat"/>
              </a:rPr>
              <a:t>- Data cleaning</a:t>
            </a:r>
          </a:p>
          <a:p>
            <a:pPr algn="l">
              <a:lnSpc>
                <a:spcPct val="150000"/>
              </a:lnSpc>
            </a:pPr>
            <a:r>
              <a:rPr lang="en-US" sz="1100" dirty="0">
                <a:solidFill>
                  <a:schemeClr val="dk2"/>
                </a:solidFill>
                <a:latin typeface="Montserrat"/>
              </a:rPr>
              <a:t>- Data visualization</a:t>
            </a:r>
          </a:p>
          <a:p>
            <a:pPr algn="l"/>
            <a:endParaRPr lang="en-US" sz="1000" dirty="0">
              <a:solidFill>
                <a:schemeClr val="dk2"/>
              </a:solidFill>
              <a:latin typeface="Montserrat"/>
            </a:endParaRPr>
          </a:p>
          <a:p>
            <a:pPr algn="l">
              <a:lnSpc>
                <a:spcPct val="150000"/>
              </a:lnSpc>
            </a:pPr>
            <a:r>
              <a:rPr lang="en-US" b="1" dirty="0">
                <a:solidFill>
                  <a:schemeClr val="dk2"/>
                </a:solidFill>
                <a:latin typeface="Montserrat"/>
                <a:sym typeface="Montserrat"/>
              </a:rPr>
              <a:t>Tools</a:t>
            </a:r>
          </a:p>
          <a:p>
            <a:pPr marL="114300" indent="0" algn="l">
              <a:lnSpc>
                <a:spcPct val="150000"/>
              </a:lnSpc>
            </a:pPr>
            <a:r>
              <a:rPr lang="en-US" sz="1100" dirty="0">
                <a:solidFill>
                  <a:schemeClr val="dk2"/>
                </a:solidFill>
                <a:latin typeface="Montserrat"/>
                <a:sym typeface="Montserrat"/>
              </a:rPr>
              <a:t>- MS Excel</a:t>
            </a:r>
          </a:p>
        </p:txBody>
      </p:sp>
      <p:cxnSp>
        <p:nvCxnSpPr>
          <p:cNvPr id="7" name="Straight Connector 6">
            <a:extLst>
              <a:ext uri="{FF2B5EF4-FFF2-40B4-BE49-F238E27FC236}">
                <a16:creationId xmlns:a16="http://schemas.microsoft.com/office/drawing/2014/main" id="{B28D8F9B-F328-4711-5710-AB63F38F8C61}"/>
              </a:ext>
            </a:extLst>
          </p:cNvPr>
          <p:cNvCxnSpPr/>
          <p:nvPr/>
        </p:nvCxnSpPr>
        <p:spPr>
          <a:xfrm>
            <a:off x="2661557" y="440871"/>
            <a:ext cx="0" cy="4261758"/>
          </a:xfrm>
          <a:prstGeom prst="line">
            <a:avLst/>
          </a:prstGeom>
          <a:ln w="25400"/>
        </p:spPr>
        <p:style>
          <a:lnRef idx="1">
            <a:schemeClr val="accent1"/>
          </a:lnRef>
          <a:fillRef idx="0">
            <a:schemeClr val="accent1"/>
          </a:fillRef>
          <a:effectRef idx="0">
            <a:schemeClr val="accent1"/>
          </a:effectRef>
          <a:fontRef idx="minor">
            <a:schemeClr val="tx1"/>
          </a:fontRef>
        </p:style>
      </p:cxnSp>
      <p:sp>
        <p:nvSpPr>
          <p:cNvPr id="8" name="Google Shape;540;p64">
            <a:extLst>
              <a:ext uri="{FF2B5EF4-FFF2-40B4-BE49-F238E27FC236}">
                <a16:creationId xmlns:a16="http://schemas.microsoft.com/office/drawing/2014/main" id="{584A76F3-0DD3-42EC-4477-9C587AE3B1C0}"/>
              </a:ext>
            </a:extLst>
          </p:cNvPr>
          <p:cNvSpPr txBox="1">
            <a:spLocks/>
          </p:cNvSpPr>
          <p:nvPr/>
        </p:nvSpPr>
        <p:spPr>
          <a:xfrm>
            <a:off x="2735037" y="200955"/>
            <a:ext cx="6319156" cy="2171888"/>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4800"/>
              <a:buFont typeface="Vidaloka"/>
              <a:buNone/>
              <a:defRPr sz="3000" b="0" i="0" u="none" strike="noStrike" cap="none">
                <a:solidFill>
                  <a:schemeClr val="dk1"/>
                </a:solidFill>
                <a:latin typeface="Vidaloka"/>
                <a:ea typeface="Vidaloka"/>
                <a:cs typeface="Vidaloka"/>
                <a:sym typeface="Vidaloka"/>
              </a:defRPr>
            </a:lvl1pPr>
            <a:lvl2pPr marR="0" lvl="1" algn="ctr" rtl="0">
              <a:lnSpc>
                <a:spcPct val="100000"/>
              </a:lnSpc>
              <a:spcBef>
                <a:spcPts val="0"/>
              </a:spcBef>
              <a:spcAft>
                <a:spcPts val="0"/>
              </a:spcAft>
              <a:buClr>
                <a:schemeClr val="dk1"/>
              </a:buClr>
              <a:buSzPts val="4800"/>
              <a:buFont typeface="Crimson Text"/>
              <a:buNone/>
              <a:defRPr sz="4800" b="0" i="1" u="none" strike="noStrike" cap="none">
                <a:solidFill>
                  <a:schemeClr val="dk1"/>
                </a:solidFill>
                <a:latin typeface="Crimson Text"/>
                <a:ea typeface="Crimson Text"/>
                <a:cs typeface="Crimson Text"/>
                <a:sym typeface="Crimson Text"/>
              </a:defRPr>
            </a:lvl2pPr>
            <a:lvl3pPr marR="0" lvl="2" algn="ctr" rtl="0">
              <a:lnSpc>
                <a:spcPct val="100000"/>
              </a:lnSpc>
              <a:spcBef>
                <a:spcPts val="0"/>
              </a:spcBef>
              <a:spcAft>
                <a:spcPts val="0"/>
              </a:spcAft>
              <a:buClr>
                <a:schemeClr val="dk1"/>
              </a:buClr>
              <a:buSzPts val="4800"/>
              <a:buFont typeface="Crimson Text"/>
              <a:buNone/>
              <a:defRPr sz="4800" b="0" i="1" u="none" strike="noStrike" cap="none">
                <a:solidFill>
                  <a:schemeClr val="dk1"/>
                </a:solidFill>
                <a:latin typeface="Crimson Text"/>
                <a:ea typeface="Crimson Text"/>
                <a:cs typeface="Crimson Text"/>
                <a:sym typeface="Crimson Text"/>
              </a:defRPr>
            </a:lvl3pPr>
            <a:lvl4pPr marR="0" lvl="3" algn="ctr" rtl="0">
              <a:lnSpc>
                <a:spcPct val="100000"/>
              </a:lnSpc>
              <a:spcBef>
                <a:spcPts val="0"/>
              </a:spcBef>
              <a:spcAft>
                <a:spcPts val="0"/>
              </a:spcAft>
              <a:buClr>
                <a:schemeClr val="dk1"/>
              </a:buClr>
              <a:buSzPts val="4800"/>
              <a:buFont typeface="Crimson Text"/>
              <a:buNone/>
              <a:defRPr sz="4800" b="0" i="1" u="none" strike="noStrike" cap="none">
                <a:solidFill>
                  <a:schemeClr val="dk1"/>
                </a:solidFill>
                <a:latin typeface="Crimson Text"/>
                <a:ea typeface="Crimson Text"/>
                <a:cs typeface="Crimson Text"/>
                <a:sym typeface="Crimson Text"/>
              </a:defRPr>
            </a:lvl4pPr>
            <a:lvl5pPr marR="0" lvl="4" algn="ctr" rtl="0">
              <a:lnSpc>
                <a:spcPct val="100000"/>
              </a:lnSpc>
              <a:spcBef>
                <a:spcPts val="0"/>
              </a:spcBef>
              <a:spcAft>
                <a:spcPts val="0"/>
              </a:spcAft>
              <a:buClr>
                <a:schemeClr val="dk1"/>
              </a:buClr>
              <a:buSzPts val="4800"/>
              <a:buFont typeface="Crimson Text"/>
              <a:buNone/>
              <a:defRPr sz="4800" b="0" i="1" u="none" strike="noStrike" cap="none">
                <a:solidFill>
                  <a:schemeClr val="dk1"/>
                </a:solidFill>
                <a:latin typeface="Crimson Text"/>
                <a:ea typeface="Crimson Text"/>
                <a:cs typeface="Crimson Text"/>
                <a:sym typeface="Crimson Text"/>
              </a:defRPr>
            </a:lvl5pPr>
            <a:lvl6pPr marR="0" lvl="5" algn="ctr" rtl="0">
              <a:lnSpc>
                <a:spcPct val="100000"/>
              </a:lnSpc>
              <a:spcBef>
                <a:spcPts val="0"/>
              </a:spcBef>
              <a:spcAft>
                <a:spcPts val="0"/>
              </a:spcAft>
              <a:buClr>
                <a:schemeClr val="dk1"/>
              </a:buClr>
              <a:buSzPts val="4800"/>
              <a:buFont typeface="Crimson Text"/>
              <a:buNone/>
              <a:defRPr sz="4800" b="0" i="1" u="none" strike="noStrike" cap="none">
                <a:solidFill>
                  <a:schemeClr val="dk1"/>
                </a:solidFill>
                <a:latin typeface="Crimson Text"/>
                <a:ea typeface="Crimson Text"/>
                <a:cs typeface="Crimson Text"/>
                <a:sym typeface="Crimson Text"/>
              </a:defRPr>
            </a:lvl6pPr>
            <a:lvl7pPr marR="0" lvl="6" algn="ctr" rtl="0">
              <a:lnSpc>
                <a:spcPct val="100000"/>
              </a:lnSpc>
              <a:spcBef>
                <a:spcPts val="0"/>
              </a:spcBef>
              <a:spcAft>
                <a:spcPts val="0"/>
              </a:spcAft>
              <a:buClr>
                <a:schemeClr val="dk1"/>
              </a:buClr>
              <a:buSzPts val="4800"/>
              <a:buFont typeface="Crimson Text"/>
              <a:buNone/>
              <a:defRPr sz="4800" b="0" i="1" u="none" strike="noStrike" cap="none">
                <a:solidFill>
                  <a:schemeClr val="dk1"/>
                </a:solidFill>
                <a:latin typeface="Crimson Text"/>
                <a:ea typeface="Crimson Text"/>
                <a:cs typeface="Crimson Text"/>
                <a:sym typeface="Crimson Text"/>
              </a:defRPr>
            </a:lvl7pPr>
            <a:lvl8pPr marR="0" lvl="7" algn="ctr" rtl="0">
              <a:lnSpc>
                <a:spcPct val="100000"/>
              </a:lnSpc>
              <a:spcBef>
                <a:spcPts val="0"/>
              </a:spcBef>
              <a:spcAft>
                <a:spcPts val="0"/>
              </a:spcAft>
              <a:buClr>
                <a:schemeClr val="dk1"/>
              </a:buClr>
              <a:buSzPts val="4800"/>
              <a:buFont typeface="Crimson Text"/>
              <a:buNone/>
              <a:defRPr sz="4800" b="0" i="1" u="none" strike="noStrike" cap="none">
                <a:solidFill>
                  <a:schemeClr val="dk1"/>
                </a:solidFill>
                <a:latin typeface="Crimson Text"/>
                <a:ea typeface="Crimson Text"/>
                <a:cs typeface="Crimson Text"/>
                <a:sym typeface="Crimson Text"/>
              </a:defRPr>
            </a:lvl8pPr>
            <a:lvl9pPr marR="0" lvl="8" algn="ctr" rtl="0">
              <a:lnSpc>
                <a:spcPct val="100000"/>
              </a:lnSpc>
              <a:spcBef>
                <a:spcPts val="0"/>
              </a:spcBef>
              <a:spcAft>
                <a:spcPts val="0"/>
              </a:spcAft>
              <a:buClr>
                <a:schemeClr val="dk1"/>
              </a:buClr>
              <a:buSzPts val="4800"/>
              <a:buFont typeface="Crimson Text"/>
              <a:buNone/>
              <a:defRPr sz="4800" b="0" i="1" u="none" strike="noStrike" cap="none">
                <a:solidFill>
                  <a:schemeClr val="dk1"/>
                </a:solidFill>
                <a:latin typeface="Crimson Text"/>
                <a:ea typeface="Crimson Text"/>
                <a:cs typeface="Crimson Text"/>
                <a:sym typeface="Crimson Text"/>
              </a:defRPr>
            </a:lvl9pPr>
          </a:lstStyle>
          <a:p>
            <a:pPr>
              <a:lnSpc>
                <a:spcPct val="150000"/>
              </a:lnSpc>
            </a:pPr>
            <a:r>
              <a:rPr lang="en-US" sz="1400" b="1" dirty="0">
                <a:solidFill>
                  <a:schemeClr val="dk2"/>
                </a:solidFill>
                <a:latin typeface="Montserrat"/>
                <a:sym typeface="Montserrat"/>
              </a:rPr>
              <a:t>Goal</a:t>
            </a:r>
          </a:p>
          <a:p>
            <a:pPr>
              <a:lnSpc>
                <a:spcPct val="150000"/>
              </a:lnSpc>
            </a:pPr>
            <a:r>
              <a:rPr lang="en-US" sz="1000" dirty="0">
                <a:solidFill>
                  <a:schemeClr val="dk2"/>
                </a:solidFill>
                <a:latin typeface="Montserrat"/>
                <a:sym typeface="Montserrat"/>
              </a:rPr>
              <a:t>Conduct a comprehensive descriptive analysis of a video game dataset to gain deeper insights</a:t>
            </a:r>
          </a:p>
          <a:p>
            <a:pPr>
              <a:lnSpc>
                <a:spcPct val="150000"/>
              </a:lnSpc>
            </a:pPr>
            <a:r>
              <a:rPr lang="en-US" sz="1000" dirty="0">
                <a:solidFill>
                  <a:schemeClr val="dk2"/>
                </a:solidFill>
                <a:latin typeface="Montserrat"/>
                <a:sym typeface="Montserrat"/>
              </a:rPr>
              <a:t>into market trends, player preferences, and factors influencing game performance</a:t>
            </a:r>
          </a:p>
          <a:p>
            <a:pPr>
              <a:lnSpc>
                <a:spcPct val="150000"/>
              </a:lnSpc>
            </a:pPr>
            <a:r>
              <a:rPr lang="en-US" sz="1400" b="1" dirty="0">
                <a:solidFill>
                  <a:schemeClr val="dk2"/>
                </a:solidFill>
                <a:latin typeface="Montserrat"/>
                <a:sym typeface="Montserrat"/>
              </a:rPr>
              <a:t>Data</a:t>
            </a:r>
            <a:endParaRPr lang="en-US" sz="1600" b="1" dirty="0">
              <a:solidFill>
                <a:schemeClr val="dk2"/>
              </a:solidFill>
              <a:latin typeface="Montserrat"/>
              <a:sym typeface="Montserrat"/>
            </a:endParaRPr>
          </a:p>
          <a:p>
            <a:pPr>
              <a:lnSpc>
                <a:spcPct val="150000"/>
              </a:lnSpc>
            </a:pPr>
            <a:r>
              <a:rPr lang="en-US" sz="1100" dirty="0">
                <a:solidFill>
                  <a:schemeClr val="dk2"/>
                </a:solidFill>
                <a:latin typeface="Montserrat"/>
              </a:rPr>
              <a:t>Data was drawn from the </a:t>
            </a:r>
            <a:r>
              <a:rPr lang="en-US" sz="1100" dirty="0" err="1">
                <a:solidFill>
                  <a:schemeClr val="dk2"/>
                </a:solidFill>
                <a:latin typeface="Montserrat"/>
              </a:rPr>
              <a:t>VGChartz</a:t>
            </a:r>
            <a:r>
              <a:rPr lang="en-US" sz="1100" dirty="0">
                <a:solidFill>
                  <a:schemeClr val="dk2"/>
                </a:solidFill>
                <a:latin typeface="Montserrat"/>
              </a:rPr>
              <a:t> website and provided by </a:t>
            </a:r>
            <a:r>
              <a:rPr lang="en-US" sz="1100" dirty="0" err="1">
                <a:solidFill>
                  <a:schemeClr val="dk2"/>
                </a:solidFill>
                <a:latin typeface="Montserrat"/>
              </a:rPr>
              <a:t>CareerFoundry</a:t>
            </a:r>
            <a:endParaRPr lang="en-US" sz="1100" dirty="0">
              <a:solidFill>
                <a:schemeClr val="dk2"/>
              </a:solidFill>
              <a:latin typeface="Montserrat"/>
              <a:sym typeface="Montserrat"/>
            </a:endParaRPr>
          </a:p>
          <a:p>
            <a:pPr>
              <a:lnSpc>
                <a:spcPct val="150000"/>
              </a:lnSpc>
            </a:pPr>
            <a:r>
              <a:rPr lang="en-US" sz="1400" b="1" dirty="0">
                <a:solidFill>
                  <a:schemeClr val="dk2"/>
                </a:solidFill>
                <a:latin typeface="Montserrat"/>
                <a:sym typeface="Montserrat"/>
              </a:rPr>
              <a:t>Link</a:t>
            </a:r>
          </a:p>
          <a:p>
            <a:pPr>
              <a:lnSpc>
                <a:spcPct val="150000"/>
              </a:lnSpc>
            </a:pPr>
            <a:r>
              <a:rPr lang="en-US" sz="1100" dirty="0">
                <a:solidFill>
                  <a:schemeClr val="dk2"/>
                </a:solidFill>
                <a:latin typeface="Montserrat"/>
                <a:sym typeface="Montserrat"/>
                <a:hlinkClick r:id="rId3"/>
              </a:rPr>
              <a:t>1. Raw Data</a:t>
            </a:r>
            <a:r>
              <a:rPr lang="en-US" sz="1100" dirty="0">
                <a:solidFill>
                  <a:schemeClr val="dk2"/>
                </a:solidFill>
                <a:latin typeface="Montserrat"/>
                <a:sym typeface="Montserrat"/>
              </a:rPr>
              <a:t>          </a:t>
            </a:r>
            <a:r>
              <a:rPr lang="en-US" sz="1100" dirty="0">
                <a:solidFill>
                  <a:schemeClr val="dk2"/>
                </a:solidFill>
                <a:latin typeface="Montserrat"/>
                <a:hlinkClick r:id="rId4"/>
              </a:rPr>
              <a:t>2 Additional Files Related to This project</a:t>
            </a:r>
            <a:endParaRPr lang="en-US" sz="1100" dirty="0">
              <a:solidFill>
                <a:schemeClr val="dk2"/>
              </a:solidFill>
              <a:latin typeface="Montserrat"/>
            </a:endParaRPr>
          </a:p>
        </p:txBody>
      </p:sp>
      <p:pic>
        <p:nvPicPr>
          <p:cNvPr id="9" name="Picture 8">
            <a:extLst>
              <a:ext uri="{FF2B5EF4-FFF2-40B4-BE49-F238E27FC236}">
                <a16:creationId xmlns:a16="http://schemas.microsoft.com/office/drawing/2014/main" id="{0220C52A-397C-6CCE-1B65-FB9E9B9202A4}"/>
              </a:ext>
            </a:extLst>
          </p:cNvPr>
          <p:cNvPicPr>
            <a:picLocks noChangeAspect="1"/>
          </p:cNvPicPr>
          <p:nvPr/>
        </p:nvPicPr>
        <p:blipFill>
          <a:blip r:embed="rId5"/>
          <a:stretch>
            <a:fillRect/>
          </a:stretch>
        </p:blipFill>
        <p:spPr>
          <a:xfrm>
            <a:off x="2867560" y="2559504"/>
            <a:ext cx="3027055" cy="1916578"/>
          </a:xfrm>
          <a:prstGeom prst="rect">
            <a:avLst/>
          </a:prstGeom>
          <a:ln w="19050">
            <a:solidFill>
              <a:schemeClr val="accent1">
                <a:shade val="95000"/>
                <a:satMod val="105000"/>
              </a:schemeClr>
            </a:solidFill>
          </a:ln>
        </p:spPr>
      </p:pic>
      <p:sp>
        <p:nvSpPr>
          <p:cNvPr id="11" name="TextBox 10">
            <a:extLst>
              <a:ext uri="{FF2B5EF4-FFF2-40B4-BE49-F238E27FC236}">
                <a16:creationId xmlns:a16="http://schemas.microsoft.com/office/drawing/2014/main" id="{E786146F-EF54-7D24-7078-CD55CBB7C5C3}"/>
              </a:ext>
            </a:extLst>
          </p:cNvPr>
          <p:cNvSpPr txBox="1"/>
          <p:nvPr/>
        </p:nvSpPr>
        <p:spPr>
          <a:xfrm>
            <a:off x="6015497" y="2540602"/>
            <a:ext cx="2940726" cy="1954381"/>
          </a:xfrm>
          <a:prstGeom prst="rect">
            <a:avLst/>
          </a:prstGeom>
          <a:noFill/>
        </p:spPr>
        <p:txBody>
          <a:bodyPr wrap="square">
            <a:spAutoFit/>
          </a:bodyPr>
          <a:lstStyle/>
          <a:p>
            <a:r>
              <a:rPr lang="en-US" sz="1100" dirty="0">
                <a:solidFill>
                  <a:schemeClr val="dk2"/>
                </a:solidFill>
                <a:latin typeface="Montserrat"/>
                <a:sym typeface="Vidaloka"/>
              </a:rPr>
              <a:t>Market data reveals a notable decrease in overall market size, shifts in regional market dominance, and the emergence of growth opportunities in smaller, previously underrepresented regions.</a:t>
            </a:r>
          </a:p>
          <a:p>
            <a:endParaRPr lang="en-US" sz="1100" dirty="0">
              <a:solidFill>
                <a:schemeClr val="dk2"/>
              </a:solidFill>
              <a:latin typeface="Montserrat"/>
              <a:sym typeface="Vidaloka"/>
            </a:endParaRPr>
          </a:p>
          <a:p>
            <a:r>
              <a:rPr lang="en-US" sz="1100" dirty="0">
                <a:solidFill>
                  <a:schemeClr val="dk2"/>
                </a:solidFill>
                <a:latin typeface="Montserrat"/>
                <a:sym typeface="Vidaloka"/>
              </a:rPr>
              <a:t>These trends suggest a dynamic and evolving market landscape that requires a more targeted and adaptive approach to marketing strategy.</a:t>
            </a:r>
          </a:p>
        </p:txBody>
      </p:sp>
    </p:spTree>
    <p:extLst>
      <p:ext uri="{BB962C8B-B14F-4D97-AF65-F5344CB8AC3E}">
        <p14:creationId xmlns:p14="http://schemas.microsoft.com/office/powerpoint/2010/main" val="61714845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533"/>
        <p:cNvGrpSpPr/>
        <p:nvPr/>
      </p:nvGrpSpPr>
      <p:grpSpPr>
        <a:xfrm>
          <a:off x="0" y="0"/>
          <a:ext cx="0" cy="0"/>
          <a:chOff x="0" y="0"/>
          <a:chExt cx="0" cy="0"/>
        </a:xfrm>
      </p:grpSpPr>
      <p:sp>
        <p:nvSpPr>
          <p:cNvPr id="2" name="Google Shape;540;p64">
            <a:extLst>
              <a:ext uri="{FF2B5EF4-FFF2-40B4-BE49-F238E27FC236}">
                <a16:creationId xmlns:a16="http://schemas.microsoft.com/office/drawing/2014/main" id="{7D217708-6EEF-2877-8C2E-4D3E4E99DC80}"/>
              </a:ext>
            </a:extLst>
          </p:cNvPr>
          <p:cNvSpPr txBox="1">
            <a:spLocks/>
          </p:cNvSpPr>
          <p:nvPr/>
        </p:nvSpPr>
        <p:spPr>
          <a:xfrm>
            <a:off x="928500" y="355649"/>
            <a:ext cx="4323000" cy="497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4800"/>
              <a:buFont typeface="Vidaloka"/>
              <a:buNone/>
              <a:defRPr sz="3000" b="0" i="0" u="none" strike="noStrike" cap="none">
                <a:solidFill>
                  <a:schemeClr val="dk1"/>
                </a:solidFill>
                <a:latin typeface="Vidaloka"/>
                <a:ea typeface="Vidaloka"/>
                <a:cs typeface="Vidaloka"/>
                <a:sym typeface="Vidaloka"/>
              </a:defRPr>
            </a:lvl1pPr>
            <a:lvl2pPr marR="0" lvl="1" algn="ctr" rtl="0">
              <a:lnSpc>
                <a:spcPct val="100000"/>
              </a:lnSpc>
              <a:spcBef>
                <a:spcPts val="0"/>
              </a:spcBef>
              <a:spcAft>
                <a:spcPts val="0"/>
              </a:spcAft>
              <a:buClr>
                <a:schemeClr val="dk1"/>
              </a:buClr>
              <a:buSzPts val="4800"/>
              <a:buFont typeface="Crimson Text"/>
              <a:buNone/>
              <a:defRPr sz="4800" b="0" i="1" u="none" strike="noStrike" cap="none">
                <a:solidFill>
                  <a:schemeClr val="dk1"/>
                </a:solidFill>
                <a:latin typeface="Crimson Text"/>
                <a:ea typeface="Crimson Text"/>
                <a:cs typeface="Crimson Text"/>
                <a:sym typeface="Crimson Text"/>
              </a:defRPr>
            </a:lvl2pPr>
            <a:lvl3pPr marR="0" lvl="2" algn="ctr" rtl="0">
              <a:lnSpc>
                <a:spcPct val="100000"/>
              </a:lnSpc>
              <a:spcBef>
                <a:spcPts val="0"/>
              </a:spcBef>
              <a:spcAft>
                <a:spcPts val="0"/>
              </a:spcAft>
              <a:buClr>
                <a:schemeClr val="dk1"/>
              </a:buClr>
              <a:buSzPts val="4800"/>
              <a:buFont typeface="Crimson Text"/>
              <a:buNone/>
              <a:defRPr sz="4800" b="0" i="1" u="none" strike="noStrike" cap="none">
                <a:solidFill>
                  <a:schemeClr val="dk1"/>
                </a:solidFill>
                <a:latin typeface="Crimson Text"/>
                <a:ea typeface="Crimson Text"/>
                <a:cs typeface="Crimson Text"/>
                <a:sym typeface="Crimson Text"/>
              </a:defRPr>
            </a:lvl3pPr>
            <a:lvl4pPr marR="0" lvl="3" algn="ctr" rtl="0">
              <a:lnSpc>
                <a:spcPct val="100000"/>
              </a:lnSpc>
              <a:spcBef>
                <a:spcPts val="0"/>
              </a:spcBef>
              <a:spcAft>
                <a:spcPts val="0"/>
              </a:spcAft>
              <a:buClr>
                <a:schemeClr val="dk1"/>
              </a:buClr>
              <a:buSzPts val="4800"/>
              <a:buFont typeface="Crimson Text"/>
              <a:buNone/>
              <a:defRPr sz="4800" b="0" i="1" u="none" strike="noStrike" cap="none">
                <a:solidFill>
                  <a:schemeClr val="dk1"/>
                </a:solidFill>
                <a:latin typeface="Crimson Text"/>
                <a:ea typeface="Crimson Text"/>
                <a:cs typeface="Crimson Text"/>
                <a:sym typeface="Crimson Text"/>
              </a:defRPr>
            </a:lvl4pPr>
            <a:lvl5pPr marR="0" lvl="4" algn="ctr" rtl="0">
              <a:lnSpc>
                <a:spcPct val="100000"/>
              </a:lnSpc>
              <a:spcBef>
                <a:spcPts val="0"/>
              </a:spcBef>
              <a:spcAft>
                <a:spcPts val="0"/>
              </a:spcAft>
              <a:buClr>
                <a:schemeClr val="dk1"/>
              </a:buClr>
              <a:buSzPts val="4800"/>
              <a:buFont typeface="Crimson Text"/>
              <a:buNone/>
              <a:defRPr sz="4800" b="0" i="1" u="none" strike="noStrike" cap="none">
                <a:solidFill>
                  <a:schemeClr val="dk1"/>
                </a:solidFill>
                <a:latin typeface="Crimson Text"/>
                <a:ea typeface="Crimson Text"/>
                <a:cs typeface="Crimson Text"/>
                <a:sym typeface="Crimson Text"/>
              </a:defRPr>
            </a:lvl5pPr>
            <a:lvl6pPr marR="0" lvl="5" algn="ctr" rtl="0">
              <a:lnSpc>
                <a:spcPct val="100000"/>
              </a:lnSpc>
              <a:spcBef>
                <a:spcPts val="0"/>
              </a:spcBef>
              <a:spcAft>
                <a:spcPts val="0"/>
              </a:spcAft>
              <a:buClr>
                <a:schemeClr val="dk1"/>
              </a:buClr>
              <a:buSzPts val="4800"/>
              <a:buFont typeface="Crimson Text"/>
              <a:buNone/>
              <a:defRPr sz="4800" b="0" i="1" u="none" strike="noStrike" cap="none">
                <a:solidFill>
                  <a:schemeClr val="dk1"/>
                </a:solidFill>
                <a:latin typeface="Crimson Text"/>
                <a:ea typeface="Crimson Text"/>
                <a:cs typeface="Crimson Text"/>
                <a:sym typeface="Crimson Text"/>
              </a:defRPr>
            </a:lvl6pPr>
            <a:lvl7pPr marR="0" lvl="6" algn="ctr" rtl="0">
              <a:lnSpc>
                <a:spcPct val="100000"/>
              </a:lnSpc>
              <a:spcBef>
                <a:spcPts val="0"/>
              </a:spcBef>
              <a:spcAft>
                <a:spcPts val="0"/>
              </a:spcAft>
              <a:buClr>
                <a:schemeClr val="dk1"/>
              </a:buClr>
              <a:buSzPts val="4800"/>
              <a:buFont typeface="Crimson Text"/>
              <a:buNone/>
              <a:defRPr sz="4800" b="0" i="1" u="none" strike="noStrike" cap="none">
                <a:solidFill>
                  <a:schemeClr val="dk1"/>
                </a:solidFill>
                <a:latin typeface="Crimson Text"/>
                <a:ea typeface="Crimson Text"/>
                <a:cs typeface="Crimson Text"/>
                <a:sym typeface="Crimson Text"/>
              </a:defRPr>
            </a:lvl7pPr>
            <a:lvl8pPr marR="0" lvl="7" algn="ctr" rtl="0">
              <a:lnSpc>
                <a:spcPct val="100000"/>
              </a:lnSpc>
              <a:spcBef>
                <a:spcPts val="0"/>
              </a:spcBef>
              <a:spcAft>
                <a:spcPts val="0"/>
              </a:spcAft>
              <a:buClr>
                <a:schemeClr val="dk1"/>
              </a:buClr>
              <a:buSzPts val="4800"/>
              <a:buFont typeface="Crimson Text"/>
              <a:buNone/>
              <a:defRPr sz="4800" b="0" i="1" u="none" strike="noStrike" cap="none">
                <a:solidFill>
                  <a:schemeClr val="dk1"/>
                </a:solidFill>
                <a:latin typeface="Crimson Text"/>
                <a:ea typeface="Crimson Text"/>
                <a:cs typeface="Crimson Text"/>
                <a:sym typeface="Crimson Text"/>
              </a:defRPr>
            </a:lvl8pPr>
            <a:lvl9pPr marR="0" lvl="8" algn="ctr" rtl="0">
              <a:lnSpc>
                <a:spcPct val="100000"/>
              </a:lnSpc>
              <a:spcBef>
                <a:spcPts val="0"/>
              </a:spcBef>
              <a:spcAft>
                <a:spcPts val="0"/>
              </a:spcAft>
              <a:buClr>
                <a:schemeClr val="dk1"/>
              </a:buClr>
              <a:buSzPts val="4800"/>
              <a:buFont typeface="Crimson Text"/>
              <a:buNone/>
              <a:defRPr sz="4800" b="0" i="1" u="none" strike="noStrike" cap="none">
                <a:solidFill>
                  <a:schemeClr val="dk1"/>
                </a:solidFill>
                <a:latin typeface="Crimson Text"/>
                <a:ea typeface="Crimson Text"/>
                <a:cs typeface="Crimson Text"/>
                <a:sym typeface="Crimson Text"/>
              </a:defRPr>
            </a:lvl9pPr>
          </a:lstStyle>
          <a:p>
            <a:pPr algn="l"/>
            <a:r>
              <a:rPr lang="en-US" dirty="0"/>
              <a:t>Result and Insights</a:t>
            </a:r>
          </a:p>
        </p:txBody>
      </p:sp>
      <p:pic>
        <p:nvPicPr>
          <p:cNvPr id="9" name="Picture 8">
            <a:extLst>
              <a:ext uri="{FF2B5EF4-FFF2-40B4-BE49-F238E27FC236}">
                <a16:creationId xmlns:a16="http://schemas.microsoft.com/office/drawing/2014/main" id="{E89234BF-3A90-1B34-B19B-3917105F5D24}"/>
              </a:ext>
            </a:extLst>
          </p:cNvPr>
          <p:cNvPicPr>
            <a:picLocks noChangeAspect="1"/>
          </p:cNvPicPr>
          <p:nvPr/>
        </p:nvPicPr>
        <p:blipFill>
          <a:blip r:embed="rId3"/>
          <a:stretch>
            <a:fillRect/>
          </a:stretch>
        </p:blipFill>
        <p:spPr>
          <a:xfrm>
            <a:off x="4961169" y="1271840"/>
            <a:ext cx="3432823" cy="2173489"/>
          </a:xfrm>
          <a:prstGeom prst="rect">
            <a:avLst/>
          </a:prstGeom>
          <a:ln w="19050">
            <a:solidFill>
              <a:schemeClr val="accent1">
                <a:shade val="95000"/>
                <a:satMod val="105000"/>
              </a:schemeClr>
            </a:solidFill>
          </a:ln>
        </p:spPr>
      </p:pic>
      <p:sp>
        <p:nvSpPr>
          <p:cNvPr id="10" name="Content Placeholder 2">
            <a:extLst>
              <a:ext uri="{FF2B5EF4-FFF2-40B4-BE49-F238E27FC236}">
                <a16:creationId xmlns:a16="http://schemas.microsoft.com/office/drawing/2014/main" id="{6BD0342C-75D4-3211-CCF5-1B0D22C01D18}"/>
              </a:ext>
            </a:extLst>
          </p:cNvPr>
          <p:cNvSpPr txBox="1">
            <a:spLocks/>
          </p:cNvSpPr>
          <p:nvPr/>
        </p:nvSpPr>
        <p:spPr>
          <a:xfrm>
            <a:off x="4767938" y="3551112"/>
            <a:ext cx="3935195" cy="1216152"/>
          </a:xfrm>
          <a:prstGeom prst="rect">
            <a:avLst/>
          </a:prstGeom>
        </p:spPr>
        <p:txBody>
          <a:bodyPr vert="horz" lIns="109728" tIns="109728" rIns="109728" bIns="91440" rtlCol="0" anchor="t">
            <a:normAutofit/>
          </a:bodyPr>
          <a:lstStyle>
            <a:lvl1pPr marL="0" indent="0" algn="ctr" defTabSz="914400" rtl="0" eaLnBrk="1" latinLnBrk="0" hangingPunct="1">
              <a:lnSpc>
                <a:spcPct val="140000"/>
              </a:lnSpc>
              <a:spcBef>
                <a:spcPts val="930"/>
              </a:spcBef>
              <a:buFont typeface="Corbel" panose="020B0503020204020204" pitchFamily="34" charset="0"/>
              <a:buNone/>
              <a:defRPr sz="1800" b="1" kern="1200" spc="150" baseline="0">
                <a:solidFill>
                  <a:schemeClr val="tx1">
                    <a:lumMod val="75000"/>
                    <a:lumOff val="25000"/>
                  </a:schemeClr>
                </a:solidFill>
                <a:latin typeface="+mn-lt"/>
                <a:ea typeface="+mn-ea"/>
                <a:cs typeface="+mn-cs"/>
              </a:defRPr>
            </a:lvl1pPr>
            <a:lvl2pPr marL="0" indent="0" algn="l" defTabSz="914400" rtl="0" eaLnBrk="1" latinLnBrk="0" hangingPunct="1">
              <a:lnSpc>
                <a:spcPct val="140000"/>
              </a:lnSpc>
              <a:spcBef>
                <a:spcPts val="930"/>
              </a:spcBef>
              <a:buFont typeface="Corbel" panose="020B0503020204020204" pitchFamily="34" charset="0"/>
              <a:buNone/>
              <a:defRPr sz="1600" kern="1200" spc="150" baseline="0">
                <a:solidFill>
                  <a:schemeClr val="tx1">
                    <a:lumMod val="75000"/>
                    <a:lumOff val="25000"/>
                  </a:schemeClr>
                </a:solidFill>
                <a:latin typeface="+mn-lt"/>
                <a:ea typeface="+mn-ea"/>
                <a:cs typeface="+mn-cs"/>
              </a:defRPr>
            </a:lvl2pPr>
            <a:lvl3pPr marL="0" indent="-320040" algn="l" defTabSz="914400" rtl="0" eaLnBrk="1" latinLnBrk="0" hangingPunct="1">
              <a:lnSpc>
                <a:spcPct val="140000"/>
              </a:lnSpc>
              <a:spcBef>
                <a:spcPts val="930"/>
              </a:spcBef>
              <a:buFont typeface="Corbel" panose="020B0503020204020204" pitchFamily="34" charset="0"/>
              <a:buChar char="–"/>
              <a:defRPr sz="1400" i="1" kern="1200" spc="150" baseline="0">
                <a:solidFill>
                  <a:schemeClr val="tx1">
                    <a:lumMod val="75000"/>
                    <a:lumOff val="25000"/>
                  </a:schemeClr>
                </a:solidFill>
                <a:latin typeface="+mn-lt"/>
                <a:ea typeface="+mn-ea"/>
                <a:cs typeface="+mn-cs"/>
              </a:defRPr>
            </a:lvl3pPr>
            <a:lvl4pPr marL="0" indent="-320040" algn="l" defTabSz="914400" rtl="0" eaLnBrk="1" latinLnBrk="0" hangingPunct="1">
              <a:lnSpc>
                <a:spcPct val="140000"/>
              </a:lnSpc>
              <a:spcBef>
                <a:spcPts val="930"/>
              </a:spcBef>
              <a:buFont typeface="Corbel" panose="020B0503020204020204" pitchFamily="34" charset="0"/>
              <a:buChar char="–"/>
              <a:defRPr sz="1400" kern="1200" spc="150" baseline="0">
                <a:solidFill>
                  <a:schemeClr val="tx1">
                    <a:lumMod val="75000"/>
                    <a:lumOff val="25000"/>
                  </a:schemeClr>
                </a:solidFill>
                <a:latin typeface="+mn-lt"/>
                <a:ea typeface="+mn-ea"/>
                <a:cs typeface="+mn-cs"/>
              </a:defRPr>
            </a:lvl4pPr>
            <a:lvl5pPr marL="0" indent="-320040" algn="l" defTabSz="914400" rtl="0" eaLnBrk="1" latinLnBrk="0" hangingPunct="1">
              <a:lnSpc>
                <a:spcPct val="140000"/>
              </a:lnSpc>
              <a:spcBef>
                <a:spcPts val="930"/>
              </a:spcBef>
              <a:buFont typeface="Corbel" panose="020B0503020204020204" pitchFamily="34" charset="0"/>
              <a:buChar char="–"/>
              <a:defRPr sz="1400" i="1" kern="1200" spc="150" baseline="0">
                <a:solidFill>
                  <a:schemeClr val="tx1">
                    <a:lumMod val="75000"/>
                    <a:lumOff val="25000"/>
                  </a:schemeClr>
                </a:solidFill>
                <a:latin typeface="+mn-lt"/>
                <a:ea typeface="+mn-ea"/>
                <a:cs typeface="+mn-cs"/>
              </a:defRPr>
            </a:lvl5pPr>
            <a:lvl6pPr marL="1920240" indent="-320040" algn="l" defTabSz="914400" rtl="0" eaLnBrk="1" latinLnBrk="0" hangingPunct="1">
              <a:lnSpc>
                <a:spcPct val="111000"/>
              </a:lnSpc>
              <a:spcBef>
                <a:spcPts val="930"/>
              </a:spcBef>
              <a:buFont typeface="Corbel" panose="020B0503020204020204" pitchFamily="34" charset="0"/>
              <a:buChar char="–"/>
              <a:defRPr sz="1400" kern="1200">
                <a:solidFill>
                  <a:schemeClr val="accent1">
                    <a:lumMod val="75000"/>
                  </a:schemeClr>
                </a:solidFill>
                <a:latin typeface="+mn-lt"/>
                <a:ea typeface="+mn-ea"/>
                <a:cs typeface="+mn-cs"/>
              </a:defRPr>
            </a:lvl6pPr>
            <a:lvl7pPr marL="2240280" indent="-320040" algn="l" defTabSz="914400" rtl="0" eaLnBrk="1" latinLnBrk="0" hangingPunct="1">
              <a:lnSpc>
                <a:spcPct val="111000"/>
              </a:lnSpc>
              <a:spcBef>
                <a:spcPts val="930"/>
              </a:spcBef>
              <a:buFont typeface="Corbel" panose="020B0503020204020204" pitchFamily="34" charset="0"/>
              <a:buChar char="–"/>
              <a:defRPr sz="1400" i="1" kern="1200">
                <a:solidFill>
                  <a:schemeClr val="accent1">
                    <a:lumMod val="75000"/>
                  </a:schemeClr>
                </a:solidFill>
                <a:latin typeface="+mn-lt"/>
                <a:ea typeface="+mn-ea"/>
                <a:cs typeface="+mn-cs"/>
              </a:defRPr>
            </a:lvl7pPr>
            <a:lvl8pPr marL="2560320" indent="-320040" algn="l" defTabSz="914400" rtl="0" eaLnBrk="1" latinLnBrk="0" hangingPunct="1">
              <a:lnSpc>
                <a:spcPct val="111000"/>
              </a:lnSpc>
              <a:spcBef>
                <a:spcPts val="930"/>
              </a:spcBef>
              <a:buFont typeface="Corbel" panose="020B0503020204020204" pitchFamily="34" charset="0"/>
              <a:buChar char="–"/>
              <a:defRPr sz="1400" kern="1200">
                <a:solidFill>
                  <a:schemeClr val="accent1">
                    <a:lumMod val="75000"/>
                  </a:schemeClr>
                </a:solidFill>
                <a:latin typeface="+mn-lt"/>
                <a:ea typeface="+mn-ea"/>
                <a:cs typeface="+mn-cs"/>
              </a:defRPr>
            </a:lvl8pPr>
            <a:lvl9pPr marL="2880360" indent="-320040" algn="l" defTabSz="914400" rtl="0" eaLnBrk="1" latinLnBrk="0" hangingPunct="1">
              <a:lnSpc>
                <a:spcPct val="111000"/>
              </a:lnSpc>
              <a:spcBef>
                <a:spcPts val="930"/>
              </a:spcBef>
              <a:buFont typeface="Corbel" panose="020B0503020204020204" pitchFamily="34" charset="0"/>
              <a:buChar char="–"/>
              <a:defRPr sz="1400" i="1" kern="1200">
                <a:solidFill>
                  <a:schemeClr val="accent1">
                    <a:lumMod val="75000"/>
                  </a:schemeClr>
                </a:solidFill>
                <a:latin typeface="+mn-lt"/>
                <a:ea typeface="+mn-ea"/>
                <a:cs typeface="+mn-cs"/>
              </a:defRPr>
            </a:lvl9pPr>
          </a:lstStyle>
          <a:p>
            <a:r>
              <a:rPr lang="en-US" sz="1200" b="0" dirty="0">
                <a:solidFill>
                  <a:schemeClr val="dk2"/>
                </a:solidFill>
                <a:latin typeface="Montserrat"/>
              </a:rPr>
              <a:t>The proportion of sales in </a:t>
            </a:r>
            <a:r>
              <a:rPr lang="en-US" sz="1200" dirty="0">
                <a:solidFill>
                  <a:schemeClr val="dk2"/>
                </a:solidFill>
                <a:latin typeface="Montserrat"/>
              </a:rPr>
              <a:t>North America has taken majority</a:t>
            </a:r>
            <a:r>
              <a:rPr lang="en-US" sz="1200" b="0" dirty="0">
                <a:solidFill>
                  <a:schemeClr val="dk2"/>
                </a:solidFill>
                <a:latin typeface="Montserrat"/>
              </a:rPr>
              <a:t>, but it </a:t>
            </a:r>
            <a:r>
              <a:rPr lang="en-US" sz="1200" dirty="0">
                <a:solidFill>
                  <a:schemeClr val="dk2"/>
                </a:solidFill>
                <a:latin typeface="Montserrat"/>
              </a:rPr>
              <a:t>has decreased </a:t>
            </a:r>
            <a:r>
              <a:rPr lang="en-US" sz="1200" b="0" dirty="0">
                <a:solidFill>
                  <a:schemeClr val="dk2"/>
                </a:solidFill>
                <a:latin typeface="Montserrat"/>
              </a:rPr>
              <a:t>over the years</a:t>
            </a:r>
          </a:p>
          <a:p>
            <a:endParaRPr lang="en-US" dirty="0"/>
          </a:p>
        </p:txBody>
      </p:sp>
      <p:sp>
        <p:nvSpPr>
          <p:cNvPr id="11" name="Content Placeholder 2">
            <a:extLst>
              <a:ext uri="{FF2B5EF4-FFF2-40B4-BE49-F238E27FC236}">
                <a16:creationId xmlns:a16="http://schemas.microsoft.com/office/drawing/2014/main" id="{52B6EF6F-B311-CFD9-F4E2-44E0905E0B19}"/>
              </a:ext>
            </a:extLst>
          </p:cNvPr>
          <p:cNvSpPr txBox="1">
            <a:spLocks/>
          </p:cNvSpPr>
          <p:nvPr/>
        </p:nvSpPr>
        <p:spPr>
          <a:xfrm>
            <a:off x="653138" y="3551112"/>
            <a:ext cx="3870263" cy="934987"/>
          </a:xfrm>
          <a:prstGeom prst="rect">
            <a:avLst/>
          </a:prstGeom>
        </p:spPr>
        <p:txBody>
          <a:bodyPr vert="horz" lIns="109728" tIns="109728" rIns="109728" bIns="91440" rtlCol="0" anchor="t">
            <a:normAutofit fontScale="25000" lnSpcReduction="20000"/>
          </a:bodyPr>
          <a:lstStyle>
            <a:lvl1pPr marL="0" indent="0" algn="ctr" defTabSz="914400" rtl="0" eaLnBrk="1" latinLnBrk="0" hangingPunct="1">
              <a:lnSpc>
                <a:spcPct val="140000"/>
              </a:lnSpc>
              <a:spcBef>
                <a:spcPts val="930"/>
              </a:spcBef>
              <a:buFont typeface="Corbel" panose="020B0503020204020204" pitchFamily="34" charset="0"/>
              <a:buNone/>
              <a:defRPr sz="1800" b="1" kern="1200" spc="150" baseline="0">
                <a:solidFill>
                  <a:schemeClr val="tx1">
                    <a:lumMod val="75000"/>
                    <a:lumOff val="25000"/>
                  </a:schemeClr>
                </a:solidFill>
                <a:latin typeface="+mn-lt"/>
                <a:ea typeface="+mn-ea"/>
                <a:cs typeface="+mn-cs"/>
              </a:defRPr>
            </a:lvl1pPr>
            <a:lvl2pPr marL="0" indent="0" algn="l" defTabSz="914400" rtl="0" eaLnBrk="1" latinLnBrk="0" hangingPunct="1">
              <a:lnSpc>
                <a:spcPct val="140000"/>
              </a:lnSpc>
              <a:spcBef>
                <a:spcPts val="930"/>
              </a:spcBef>
              <a:buFont typeface="Corbel" panose="020B0503020204020204" pitchFamily="34" charset="0"/>
              <a:buNone/>
              <a:defRPr sz="1600" kern="1200" spc="150" baseline="0">
                <a:solidFill>
                  <a:schemeClr val="tx1">
                    <a:lumMod val="75000"/>
                    <a:lumOff val="25000"/>
                  </a:schemeClr>
                </a:solidFill>
                <a:latin typeface="+mn-lt"/>
                <a:ea typeface="+mn-ea"/>
                <a:cs typeface="+mn-cs"/>
              </a:defRPr>
            </a:lvl2pPr>
            <a:lvl3pPr marL="0" indent="-320040" algn="l" defTabSz="914400" rtl="0" eaLnBrk="1" latinLnBrk="0" hangingPunct="1">
              <a:lnSpc>
                <a:spcPct val="140000"/>
              </a:lnSpc>
              <a:spcBef>
                <a:spcPts val="930"/>
              </a:spcBef>
              <a:buFont typeface="Corbel" panose="020B0503020204020204" pitchFamily="34" charset="0"/>
              <a:buChar char="–"/>
              <a:defRPr sz="1400" i="1" kern="1200" spc="150" baseline="0">
                <a:solidFill>
                  <a:schemeClr val="tx1">
                    <a:lumMod val="75000"/>
                    <a:lumOff val="25000"/>
                  </a:schemeClr>
                </a:solidFill>
                <a:latin typeface="+mn-lt"/>
                <a:ea typeface="+mn-ea"/>
                <a:cs typeface="+mn-cs"/>
              </a:defRPr>
            </a:lvl3pPr>
            <a:lvl4pPr marL="0" indent="-320040" algn="l" defTabSz="914400" rtl="0" eaLnBrk="1" latinLnBrk="0" hangingPunct="1">
              <a:lnSpc>
                <a:spcPct val="140000"/>
              </a:lnSpc>
              <a:spcBef>
                <a:spcPts val="930"/>
              </a:spcBef>
              <a:buFont typeface="Corbel" panose="020B0503020204020204" pitchFamily="34" charset="0"/>
              <a:buChar char="–"/>
              <a:defRPr sz="1400" kern="1200" spc="150" baseline="0">
                <a:solidFill>
                  <a:schemeClr val="tx1">
                    <a:lumMod val="75000"/>
                    <a:lumOff val="25000"/>
                  </a:schemeClr>
                </a:solidFill>
                <a:latin typeface="+mn-lt"/>
                <a:ea typeface="+mn-ea"/>
                <a:cs typeface="+mn-cs"/>
              </a:defRPr>
            </a:lvl4pPr>
            <a:lvl5pPr marL="0" indent="-320040" algn="l" defTabSz="914400" rtl="0" eaLnBrk="1" latinLnBrk="0" hangingPunct="1">
              <a:lnSpc>
                <a:spcPct val="140000"/>
              </a:lnSpc>
              <a:spcBef>
                <a:spcPts val="930"/>
              </a:spcBef>
              <a:buFont typeface="Corbel" panose="020B0503020204020204" pitchFamily="34" charset="0"/>
              <a:buChar char="–"/>
              <a:defRPr sz="1400" i="1" kern="1200" spc="150" baseline="0">
                <a:solidFill>
                  <a:schemeClr val="tx1">
                    <a:lumMod val="75000"/>
                    <a:lumOff val="25000"/>
                  </a:schemeClr>
                </a:solidFill>
                <a:latin typeface="+mn-lt"/>
                <a:ea typeface="+mn-ea"/>
                <a:cs typeface="+mn-cs"/>
              </a:defRPr>
            </a:lvl5pPr>
            <a:lvl6pPr marL="1920240" indent="-320040" algn="l" defTabSz="914400" rtl="0" eaLnBrk="1" latinLnBrk="0" hangingPunct="1">
              <a:lnSpc>
                <a:spcPct val="111000"/>
              </a:lnSpc>
              <a:spcBef>
                <a:spcPts val="930"/>
              </a:spcBef>
              <a:buFont typeface="Corbel" panose="020B0503020204020204" pitchFamily="34" charset="0"/>
              <a:buChar char="–"/>
              <a:defRPr sz="1400" kern="1200">
                <a:solidFill>
                  <a:schemeClr val="accent1">
                    <a:lumMod val="75000"/>
                  </a:schemeClr>
                </a:solidFill>
                <a:latin typeface="+mn-lt"/>
                <a:ea typeface="+mn-ea"/>
                <a:cs typeface="+mn-cs"/>
              </a:defRPr>
            </a:lvl6pPr>
            <a:lvl7pPr marL="2240280" indent="-320040" algn="l" defTabSz="914400" rtl="0" eaLnBrk="1" latinLnBrk="0" hangingPunct="1">
              <a:lnSpc>
                <a:spcPct val="111000"/>
              </a:lnSpc>
              <a:spcBef>
                <a:spcPts val="930"/>
              </a:spcBef>
              <a:buFont typeface="Corbel" panose="020B0503020204020204" pitchFamily="34" charset="0"/>
              <a:buChar char="–"/>
              <a:defRPr sz="1400" i="1" kern="1200">
                <a:solidFill>
                  <a:schemeClr val="accent1">
                    <a:lumMod val="75000"/>
                  </a:schemeClr>
                </a:solidFill>
                <a:latin typeface="+mn-lt"/>
                <a:ea typeface="+mn-ea"/>
                <a:cs typeface="+mn-cs"/>
              </a:defRPr>
            </a:lvl7pPr>
            <a:lvl8pPr marL="2560320" indent="-320040" algn="l" defTabSz="914400" rtl="0" eaLnBrk="1" latinLnBrk="0" hangingPunct="1">
              <a:lnSpc>
                <a:spcPct val="111000"/>
              </a:lnSpc>
              <a:spcBef>
                <a:spcPts val="930"/>
              </a:spcBef>
              <a:buFont typeface="Corbel" panose="020B0503020204020204" pitchFamily="34" charset="0"/>
              <a:buChar char="–"/>
              <a:defRPr sz="1400" kern="1200">
                <a:solidFill>
                  <a:schemeClr val="accent1">
                    <a:lumMod val="75000"/>
                  </a:schemeClr>
                </a:solidFill>
                <a:latin typeface="+mn-lt"/>
                <a:ea typeface="+mn-ea"/>
                <a:cs typeface="+mn-cs"/>
              </a:defRPr>
            </a:lvl8pPr>
            <a:lvl9pPr marL="2880360" indent="-320040" algn="l" defTabSz="914400" rtl="0" eaLnBrk="1" latinLnBrk="0" hangingPunct="1">
              <a:lnSpc>
                <a:spcPct val="111000"/>
              </a:lnSpc>
              <a:spcBef>
                <a:spcPts val="930"/>
              </a:spcBef>
              <a:buFont typeface="Corbel" panose="020B0503020204020204" pitchFamily="34" charset="0"/>
              <a:buChar char="–"/>
              <a:defRPr sz="1400" i="1" kern="1200">
                <a:solidFill>
                  <a:schemeClr val="accent1">
                    <a:lumMod val="75000"/>
                  </a:schemeClr>
                </a:solidFill>
                <a:latin typeface="+mn-lt"/>
                <a:ea typeface="+mn-ea"/>
                <a:cs typeface="+mn-cs"/>
              </a:defRPr>
            </a:lvl9pPr>
          </a:lstStyle>
          <a:p>
            <a:pPr marL="0" indent="0">
              <a:buNone/>
            </a:pPr>
            <a:r>
              <a:rPr lang="en-US" sz="4800" b="0" dirty="0">
                <a:solidFill>
                  <a:schemeClr val="dk2"/>
                </a:solidFill>
                <a:latin typeface="Montserrat"/>
              </a:rPr>
              <a:t>In</a:t>
            </a:r>
            <a:r>
              <a:rPr lang="en-US" sz="4800" dirty="0">
                <a:solidFill>
                  <a:schemeClr val="dk2"/>
                </a:solidFill>
                <a:latin typeface="Montserrat"/>
              </a:rPr>
              <a:t> North America, action and shooter </a:t>
            </a:r>
            <a:r>
              <a:rPr lang="en-US" sz="4800" b="0" dirty="0">
                <a:solidFill>
                  <a:schemeClr val="dk2"/>
                </a:solidFill>
                <a:latin typeface="Montserrat"/>
              </a:rPr>
              <a:t>games</a:t>
            </a:r>
            <a:r>
              <a:rPr lang="en-US" sz="4800" dirty="0">
                <a:solidFill>
                  <a:schemeClr val="dk2"/>
                </a:solidFill>
                <a:latin typeface="Montserrat"/>
              </a:rPr>
              <a:t> </a:t>
            </a:r>
            <a:r>
              <a:rPr lang="en-US" sz="4800" b="0" dirty="0">
                <a:solidFill>
                  <a:schemeClr val="dk2"/>
                </a:solidFill>
                <a:latin typeface="Montserrat"/>
              </a:rPr>
              <a:t>are</a:t>
            </a:r>
            <a:r>
              <a:rPr lang="en-US" sz="4800" dirty="0">
                <a:solidFill>
                  <a:schemeClr val="dk2"/>
                </a:solidFill>
                <a:latin typeface="Montserrat"/>
              </a:rPr>
              <a:t> the most popular </a:t>
            </a:r>
            <a:r>
              <a:rPr lang="en-US" sz="4800" b="0" dirty="0">
                <a:solidFill>
                  <a:schemeClr val="dk2"/>
                </a:solidFill>
                <a:latin typeface="Montserrat"/>
              </a:rPr>
              <a:t>ones over the years (2007 - 2016).</a:t>
            </a:r>
          </a:p>
          <a:p>
            <a:endParaRPr lang="en-US" dirty="0"/>
          </a:p>
        </p:txBody>
      </p:sp>
      <p:pic>
        <p:nvPicPr>
          <p:cNvPr id="12" name="Picture 11">
            <a:extLst>
              <a:ext uri="{FF2B5EF4-FFF2-40B4-BE49-F238E27FC236}">
                <a16:creationId xmlns:a16="http://schemas.microsoft.com/office/drawing/2014/main" id="{14FBBB64-6DDA-18BB-A12C-53E870AF3FF5}"/>
              </a:ext>
            </a:extLst>
          </p:cNvPr>
          <p:cNvPicPr>
            <a:picLocks noChangeAspect="1"/>
          </p:cNvPicPr>
          <p:nvPr/>
        </p:nvPicPr>
        <p:blipFill>
          <a:blip r:embed="rId4"/>
          <a:stretch>
            <a:fillRect/>
          </a:stretch>
        </p:blipFill>
        <p:spPr>
          <a:xfrm>
            <a:off x="863188" y="1262975"/>
            <a:ext cx="3616071" cy="2173490"/>
          </a:xfrm>
          <a:prstGeom prst="rect">
            <a:avLst/>
          </a:prstGeom>
          <a:ln w="19050">
            <a:solidFill>
              <a:schemeClr val="accent1">
                <a:shade val="95000"/>
                <a:satMod val="105000"/>
              </a:schemeClr>
            </a:solid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533">
          <a:extLst>
            <a:ext uri="{FF2B5EF4-FFF2-40B4-BE49-F238E27FC236}">
              <a16:creationId xmlns:a16="http://schemas.microsoft.com/office/drawing/2014/main" id="{899E63A1-BD3D-67FE-A37D-46D022506A2F}"/>
            </a:ext>
          </a:extLst>
        </p:cNvPr>
        <p:cNvGrpSpPr/>
        <p:nvPr/>
      </p:nvGrpSpPr>
      <p:grpSpPr>
        <a:xfrm>
          <a:off x="0" y="0"/>
          <a:ext cx="0" cy="0"/>
          <a:chOff x="0" y="0"/>
          <a:chExt cx="0" cy="0"/>
        </a:xfrm>
      </p:grpSpPr>
      <p:sp>
        <p:nvSpPr>
          <p:cNvPr id="2" name="Google Shape;540;p64">
            <a:extLst>
              <a:ext uri="{FF2B5EF4-FFF2-40B4-BE49-F238E27FC236}">
                <a16:creationId xmlns:a16="http://schemas.microsoft.com/office/drawing/2014/main" id="{9DC6CD26-8B09-EC4F-62EB-821138AD3AE1}"/>
              </a:ext>
            </a:extLst>
          </p:cNvPr>
          <p:cNvSpPr txBox="1">
            <a:spLocks/>
          </p:cNvSpPr>
          <p:nvPr/>
        </p:nvSpPr>
        <p:spPr>
          <a:xfrm>
            <a:off x="928500" y="355649"/>
            <a:ext cx="4323000" cy="497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4800"/>
              <a:buFont typeface="Vidaloka"/>
              <a:buNone/>
              <a:defRPr sz="3000" b="0" i="0" u="none" strike="noStrike" cap="none">
                <a:solidFill>
                  <a:schemeClr val="dk1"/>
                </a:solidFill>
                <a:latin typeface="Vidaloka"/>
                <a:ea typeface="Vidaloka"/>
                <a:cs typeface="Vidaloka"/>
                <a:sym typeface="Vidaloka"/>
              </a:defRPr>
            </a:lvl1pPr>
            <a:lvl2pPr marR="0" lvl="1" algn="ctr" rtl="0">
              <a:lnSpc>
                <a:spcPct val="100000"/>
              </a:lnSpc>
              <a:spcBef>
                <a:spcPts val="0"/>
              </a:spcBef>
              <a:spcAft>
                <a:spcPts val="0"/>
              </a:spcAft>
              <a:buClr>
                <a:schemeClr val="dk1"/>
              </a:buClr>
              <a:buSzPts val="4800"/>
              <a:buFont typeface="Crimson Text"/>
              <a:buNone/>
              <a:defRPr sz="4800" b="0" i="1" u="none" strike="noStrike" cap="none">
                <a:solidFill>
                  <a:schemeClr val="dk1"/>
                </a:solidFill>
                <a:latin typeface="Crimson Text"/>
                <a:ea typeface="Crimson Text"/>
                <a:cs typeface="Crimson Text"/>
                <a:sym typeface="Crimson Text"/>
              </a:defRPr>
            </a:lvl2pPr>
            <a:lvl3pPr marR="0" lvl="2" algn="ctr" rtl="0">
              <a:lnSpc>
                <a:spcPct val="100000"/>
              </a:lnSpc>
              <a:spcBef>
                <a:spcPts val="0"/>
              </a:spcBef>
              <a:spcAft>
                <a:spcPts val="0"/>
              </a:spcAft>
              <a:buClr>
                <a:schemeClr val="dk1"/>
              </a:buClr>
              <a:buSzPts val="4800"/>
              <a:buFont typeface="Crimson Text"/>
              <a:buNone/>
              <a:defRPr sz="4800" b="0" i="1" u="none" strike="noStrike" cap="none">
                <a:solidFill>
                  <a:schemeClr val="dk1"/>
                </a:solidFill>
                <a:latin typeface="Crimson Text"/>
                <a:ea typeface="Crimson Text"/>
                <a:cs typeface="Crimson Text"/>
                <a:sym typeface="Crimson Text"/>
              </a:defRPr>
            </a:lvl3pPr>
            <a:lvl4pPr marR="0" lvl="3" algn="ctr" rtl="0">
              <a:lnSpc>
                <a:spcPct val="100000"/>
              </a:lnSpc>
              <a:spcBef>
                <a:spcPts val="0"/>
              </a:spcBef>
              <a:spcAft>
                <a:spcPts val="0"/>
              </a:spcAft>
              <a:buClr>
                <a:schemeClr val="dk1"/>
              </a:buClr>
              <a:buSzPts val="4800"/>
              <a:buFont typeface="Crimson Text"/>
              <a:buNone/>
              <a:defRPr sz="4800" b="0" i="1" u="none" strike="noStrike" cap="none">
                <a:solidFill>
                  <a:schemeClr val="dk1"/>
                </a:solidFill>
                <a:latin typeface="Crimson Text"/>
                <a:ea typeface="Crimson Text"/>
                <a:cs typeface="Crimson Text"/>
                <a:sym typeface="Crimson Text"/>
              </a:defRPr>
            </a:lvl4pPr>
            <a:lvl5pPr marR="0" lvl="4" algn="ctr" rtl="0">
              <a:lnSpc>
                <a:spcPct val="100000"/>
              </a:lnSpc>
              <a:spcBef>
                <a:spcPts val="0"/>
              </a:spcBef>
              <a:spcAft>
                <a:spcPts val="0"/>
              </a:spcAft>
              <a:buClr>
                <a:schemeClr val="dk1"/>
              </a:buClr>
              <a:buSzPts val="4800"/>
              <a:buFont typeface="Crimson Text"/>
              <a:buNone/>
              <a:defRPr sz="4800" b="0" i="1" u="none" strike="noStrike" cap="none">
                <a:solidFill>
                  <a:schemeClr val="dk1"/>
                </a:solidFill>
                <a:latin typeface="Crimson Text"/>
                <a:ea typeface="Crimson Text"/>
                <a:cs typeface="Crimson Text"/>
                <a:sym typeface="Crimson Text"/>
              </a:defRPr>
            </a:lvl5pPr>
            <a:lvl6pPr marR="0" lvl="5" algn="ctr" rtl="0">
              <a:lnSpc>
                <a:spcPct val="100000"/>
              </a:lnSpc>
              <a:spcBef>
                <a:spcPts val="0"/>
              </a:spcBef>
              <a:spcAft>
                <a:spcPts val="0"/>
              </a:spcAft>
              <a:buClr>
                <a:schemeClr val="dk1"/>
              </a:buClr>
              <a:buSzPts val="4800"/>
              <a:buFont typeface="Crimson Text"/>
              <a:buNone/>
              <a:defRPr sz="4800" b="0" i="1" u="none" strike="noStrike" cap="none">
                <a:solidFill>
                  <a:schemeClr val="dk1"/>
                </a:solidFill>
                <a:latin typeface="Crimson Text"/>
                <a:ea typeface="Crimson Text"/>
                <a:cs typeface="Crimson Text"/>
                <a:sym typeface="Crimson Text"/>
              </a:defRPr>
            </a:lvl6pPr>
            <a:lvl7pPr marR="0" lvl="6" algn="ctr" rtl="0">
              <a:lnSpc>
                <a:spcPct val="100000"/>
              </a:lnSpc>
              <a:spcBef>
                <a:spcPts val="0"/>
              </a:spcBef>
              <a:spcAft>
                <a:spcPts val="0"/>
              </a:spcAft>
              <a:buClr>
                <a:schemeClr val="dk1"/>
              </a:buClr>
              <a:buSzPts val="4800"/>
              <a:buFont typeface="Crimson Text"/>
              <a:buNone/>
              <a:defRPr sz="4800" b="0" i="1" u="none" strike="noStrike" cap="none">
                <a:solidFill>
                  <a:schemeClr val="dk1"/>
                </a:solidFill>
                <a:latin typeface="Crimson Text"/>
                <a:ea typeface="Crimson Text"/>
                <a:cs typeface="Crimson Text"/>
                <a:sym typeface="Crimson Text"/>
              </a:defRPr>
            </a:lvl7pPr>
            <a:lvl8pPr marR="0" lvl="7" algn="ctr" rtl="0">
              <a:lnSpc>
                <a:spcPct val="100000"/>
              </a:lnSpc>
              <a:spcBef>
                <a:spcPts val="0"/>
              </a:spcBef>
              <a:spcAft>
                <a:spcPts val="0"/>
              </a:spcAft>
              <a:buClr>
                <a:schemeClr val="dk1"/>
              </a:buClr>
              <a:buSzPts val="4800"/>
              <a:buFont typeface="Crimson Text"/>
              <a:buNone/>
              <a:defRPr sz="4800" b="0" i="1" u="none" strike="noStrike" cap="none">
                <a:solidFill>
                  <a:schemeClr val="dk1"/>
                </a:solidFill>
                <a:latin typeface="Crimson Text"/>
                <a:ea typeface="Crimson Text"/>
                <a:cs typeface="Crimson Text"/>
                <a:sym typeface="Crimson Text"/>
              </a:defRPr>
            </a:lvl8pPr>
            <a:lvl9pPr marR="0" lvl="8" algn="ctr" rtl="0">
              <a:lnSpc>
                <a:spcPct val="100000"/>
              </a:lnSpc>
              <a:spcBef>
                <a:spcPts val="0"/>
              </a:spcBef>
              <a:spcAft>
                <a:spcPts val="0"/>
              </a:spcAft>
              <a:buClr>
                <a:schemeClr val="dk1"/>
              </a:buClr>
              <a:buSzPts val="4800"/>
              <a:buFont typeface="Crimson Text"/>
              <a:buNone/>
              <a:defRPr sz="4800" b="0" i="1" u="none" strike="noStrike" cap="none">
                <a:solidFill>
                  <a:schemeClr val="dk1"/>
                </a:solidFill>
                <a:latin typeface="Crimson Text"/>
                <a:ea typeface="Crimson Text"/>
                <a:cs typeface="Crimson Text"/>
                <a:sym typeface="Crimson Text"/>
              </a:defRPr>
            </a:lvl9pPr>
          </a:lstStyle>
          <a:p>
            <a:pPr algn="l"/>
            <a:r>
              <a:rPr lang="en-US" dirty="0"/>
              <a:t>Result and Insights</a:t>
            </a:r>
          </a:p>
        </p:txBody>
      </p:sp>
      <p:sp>
        <p:nvSpPr>
          <p:cNvPr id="10" name="Content Placeholder 2">
            <a:extLst>
              <a:ext uri="{FF2B5EF4-FFF2-40B4-BE49-F238E27FC236}">
                <a16:creationId xmlns:a16="http://schemas.microsoft.com/office/drawing/2014/main" id="{EEC87945-6263-1A92-1C03-5A1BA8FEE416}"/>
              </a:ext>
            </a:extLst>
          </p:cNvPr>
          <p:cNvSpPr txBox="1">
            <a:spLocks/>
          </p:cNvSpPr>
          <p:nvPr/>
        </p:nvSpPr>
        <p:spPr>
          <a:xfrm>
            <a:off x="4767938" y="3551112"/>
            <a:ext cx="3935195" cy="1216152"/>
          </a:xfrm>
          <a:prstGeom prst="rect">
            <a:avLst/>
          </a:prstGeom>
        </p:spPr>
        <p:txBody>
          <a:bodyPr vert="horz" lIns="109728" tIns="109728" rIns="109728" bIns="91440" rtlCol="0" anchor="t">
            <a:normAutofit lnSpcReduction="10000"/>
          </a:bodyPr>
          <a:lstStyle>
            <a:lvl1pPr marL="0" indent="0" algn="ctr" defTabSz="914400" rtl="0" eaLnBrk="1" latinLnBrk="0" hangingPunct="1">
              <a:lnSpc>
                <a:spcPct val="140000"/>
              </a:lnSpc>
              <a:spcBef>
                <a:spcPts val="930"/>
              </a:spcBef>
              <a:buFont typeface="Corbel" panose="020B0503020204020204" pitchFamily="34" charset="0"/>
              <a:buNone/>
              <a:defRPr sz="1800" b="1" kern="1200" spc="150" baseline="0">
                <a:solidFill>
                  <a:schemeClr val="tx1">
                    <a:lumMod val="75000"/>
                    <a:lumOff val="25000"/>
                  </a:schemeClr>
                </a:solidFill>
                <a:latin typeface="+mn-lt"/>
                <a:ea typeface="+mn-ea"/>
                <a:cs typeface="+mn-cs"/>
              </a:defRPr>
            </a:lvl1pPr>
            <a:lvl2pPr marL="0" indent="0" algn="l" defTabSz="914400" rtl="0" eaLnBrk="1" latinLnBrk="0" hangingPunct="1">
              <a:lnSpc>
                <a:spcPct val="140000"/>
              </a:lnSpc>
              <a:spcBef>
                <a:spcPts val="930"/>
              </a:spcBef>
              <a:buFont typeface="Corbel" panose="020B0503020204020204" pitchFamily="34" charset="0"/>
              <a:buNone/>
              <a:defRPr sz="1600" kern="1200" spc="150" baseline="0">
                <a:solidFill>
                  <a:schemeClr val="tx1">
                    <a:lumMod val="75000"/>
                    <a:lumOff val="25000"/>
                  </a:schemeClr>
                </a:solidFill>
                <a:latin typeface="+mn-lt"/>
                <a:ea typeface="+mn-ea"/>
                <a:cs typeface="+mn-cs"/>
              </a:defRPr>
            </a:lvl2pPr>
            <a:lvl3pPr marL="0" indent="-320040" algn="l" defTabSz="914400" rtl="0" eaLnBrk="1" latinLnBrk="0" hangingPunct="1">
              <a:lnSpc>
                <a:spcPct val="140000"/>
              </a:lnSpc>
              <a:spcBef>
                <a:spcPts val="930"/>
              </a:spcBef>
              <a:buFont typeface="Corbel" panose="020B0503020204020204" pitchFamily="34" charset="0"/>
              <a:buChar char="–"/>
              <a:defRPr sz="1400" i="1" kern="1200" spc="150" baseline="0">
                <a:solidFill>
                  <a:schemeClr val="tx1">
                    <a:lumMod val="75000"/>
                    <a:lumOff val="25000"/>
                  </a:schemeClr>
                </a:solidFill>
                <a:latin typeface="+mn-lt"/>
                <a:ea typeface="+mn-ea"/>
                <a:cs typeface="+mn-cs"/>
              </a:defRPr>
            </a:lvl3pPr>
            <a:lvl4pPr marL="0" indent="-320040" algn="l" defTabSz="914400" rtl="0" eaLnBrk="1" latinLnBrk="0" hangingPunct="1">
              <a:lnSpc>
                <a:spcPct val="140000"/>
              </a:lnSpc>
              <a:spcBef>
                <a:spcPts val="930"/>
              </a:spcBef>
              <a:buFont typeface="Corbel" panose="020B0503020204020204" pitchFamily="34" charset="0"/>
              <a:buChar char="–"/>
              <a:defRPr sz="1400" kern="1200" spc="150" baseline="0">
                <a:solidFill>
                  <a:schemeClr val="tx1">
                    <a:lumMod val="75000"/>
                    <a:lumOff val="25000"/>
                  </a:schemeClr>
                </a:solidFill>
                <a:latin typeface="+mn-lt"/>
                <a:ea typeface="+mn-ea"/>
                <a:cs typeface="+mn-cs"/>
              </a:defRPr>
            </a:lvl4pPr>
            <a:lvl5pPr marL="0" indent="-320040" algn="l" defTabSz="914400" rtl="0" eaLnBrk="1" latinLnBrk="0" hangingPunct="1">
              <a:lnSpc>
                <a:spcPct val="140000"/>
              </a:lnSpc>
              <a:spcBef>
                <a:spcPts val="930"/>
              </a:spcBef>
              <a:buFont typeface="Corbel" panose="020B0503020204020204" pitchFamily="34" charset="0"/>
              <a:buChar char="–"/>
              <a:defRPr sz="1400" i="1" kern="1200" spc="150" baseline="0">
                <a:solidFill>
                  <a:schemeClr val="tx1">
                    <a:lumMod val="75000"/>
                    <a:lumOff val="25000"/>
                  </a:schemeClr>
                </a:solidFill>
                <a:latin typeface="+mn-lt"/>
                <a:ea typeface="+mn-ea"/>
                <a:cs typeface="+mn-cs"/>
              </a:defRPr>
            </a:lvl5pPr>
            <a:lvl6pPr marL="1920240" indent="-320040" algn="l" defTabSz="914400" rtl="0" eaLnBrk="1" latinLnBrk="0" hangingPunct="1">
              <a:lnSpc>
                <a:spcPct val="111000"/>
              </a:lnSpc>
              <a:spcBef>
                <a:spcPts val="930"/>
              </a:spcBef>
              <a:buFont typeface="Corbel" panose="020B0503020204020204" pitchFamily="34" charset="0"/>
              <a:buChar char="–"/>
              <a:defRPr sz="1400" kern="1200">
                <a:solidFill>
                  <a:schemeClr val="accent1">
                    <a:lumMod val="75000"/>
                  </a:schemeClr>
                </a:solidFill>
                <a:latin typeface="+mn-lt"/>
                <a:ea typeface="+mn-ea"/>
                <a:cs typeface="+mn-cs"/>
              </a:defRPr>
            </a:lvl6pPr>
            <a:lvl7pPr marL="2240280" indent="-320040" algn="l" defTabSz="914400" rtl="0" eaLnBrk="1" latinLnBrk="0" hangingPunct="1">
              <a:lnSpc>
                <a:spcPct val="111000"/>
              </a:lnSpc>
              <a:spcBef>
                <a:spcPts val="930"/>
              </a:spcBef>
              <a:buFont typeface="Corbel" panose="020B0503020204020204" pitchFamily="34" charset="0"/>
              <a:buChar char="–"/>
              <a:defRPr sz="1400" i="1" kern="1200">
                <a:solidFill>
                  <a:schemeClr val="accent1">
                    <a:lumMod val="75000"/>
                  </a:schemeClr>
                </a:solidFill>
                <a:latin typeface="+mn-lt"/>
                <a:ea typeface="+mn-ea"/>
                <a:cs typeface="+mn-cs"/>
              </a:defRPr>
            </a:lvl7pPr>
            <a:lvl8pPr marL="2560320" indent="-320040" algn="l" defTabSz="914400" rtl="0" eaLnBrk="1" latinLnBrk="0" hangingPunct="1">
              <a:lnSpc>
                <a:spcPct val="111000"/>
              </a:lnSpc>
              <a:spcBef>
                <a:spcPts val="930"/>
              </a:spcBef>
              <a:buFont typeface="Corbel" panose="020B0503020204020204" pitchFamily="34" charset="0"/>
              <a:buChar char="–"/>
              <a:defRPr sz="1400" kern="1200">
                <a:solidFill>
                  <a:schemeClr val="accent1">
                    <a:lumMod val="75000"/>
                  </a:schemeClr>
                </a:solidFill>
                <a:latin typeface="+mn-lt"/>
                <a:ea typeface="+mn-ea"/>
                <a:cs typeface="+mn-cs"/>
              </a:defRPr>
            </a:lvl8pPr>
            <a:lvl9pPr marL="2880360" indent="-320040" algn="l" defTabSz="914400" rtl="0" eaLnBrk="1" latinLnBrk="0" hangingPunct="1">
              <a:lnSpc>
                <a:spcPct val="111000"/>
              </a:lnSpc>
              <a:spcBef>
                <a:spcPts val="930"/>
              </a:spcBef>
              <a:buFont typeface="Corbel" panose="020B0503020204020204" pitchFamily="34" charset="0"/>
              <a:buChar char="–"/>
              <a:defRPr sz="1400" i="1" kern="1200">
                <a:solidFill>
                  <a:schemeClr val="accent1">
                    <a:lumMod val="75000"/>
                  </a:schemeClr>
                </a:solidFill>
                <a:latin typeface="+mn-lt"/>
                <a:ea typeface="+mn-ea"/>
                <a:cs typeface="+mn-cs"/>
              </a:defRPr>
            </a:lvl9pPr>
          </a:lstStyle>
          <a:p>
            <a:pPr marL="0" indent="0">
              <a:buNone/>
            </a:pPr>
            <a:r>
              <a:rPr lang="en-US" sz="1200" dirty="0">
                <a:solidFill>
                  <a:schemeClr val="dk2"/>
                </a:solidFill>
                <a:latin typeface="Montserrat"/>
              </a:rPr>
              <a:t>In Japan, Role-Playing </a:t>
            </a:r>
            <a:r>
              <a:rPr lang="en-US" sz="1200" b="0" dirty="0">
                <a:solidFill>
                  <a:schemeClr val="dk2"/>
                </a:solidFill>
                <a:latin typeface="Montserrat"/>
              </a:rPr>
              <a:t>game </a:t>
            </a:r>
            <a:r>
              <a:rPr lang="en-US" sz="1200" dirty="0">
                <a:solidFill>
                  <a:schemeClr val="dk2"/>
                </a:solidFill>
                <a:latin typeface="Montserrat"/>
              </a:rPr>
              <a:t>is the most popular</a:t>
            </a:r>
            <a:r>
              <a:rPr lang="en-US" sz="1200" b="0" dirty="0">
                <a:solidFill>
                  <a:schemeClr val="dk2"/>
                </a:solidFill>
                <a:latin typeface="Montserrat"/>
              </a:rPr>
              <a:t> one over the years   (2007 - 2016) due to its culture and technology.</a:t>
            </a:r>
          </a:p>
          <a:p>
            <a:endParaRPr lang="en-US" dirty="0"/>
          </a:p>
        </p:txBody>
      </p:sp>
      <p:pic>
        <p:nvPicPr>
          <p:cNvPr id="4" name="Picture 3">
            <a:extLst>
              <a:ext uri="{FF2B5EF4-FFF2-40B4-BE49-F238E27FC236}">
                <a16:creationId xmlns:a16="http://schemas.microsoft.com/office/drawing/2014/main" id="{1CEE8D49-7FFE-D624-579F-64580FD1FCBC}"/>
              </a:ext>
            </a:extLst>
          </p:cNvPr>
          <p:cNvPicPr>
            <a:picLocks noChangeAspect="1"/>
          </p:cNvPicPr>
          <p:nvPr/>
        </p:nvPicPr>
        <p:blipFill>
          <a:blip r:embed="rId3"/>
          <a:stretch>
            <a:fillRect/>
          </a:stretch>
        </p:blipFill>
        <p:spPr>
          <a:xfrm>
            <a:off x="4877015" y="1262975"/>
            <a:ext cx="3616073" cy="2173491"/>
          </a:xfrm>
          <a:prstGeom prst="rect">
            <a:avLst/>
          </a:prstGeom>
          <a:ln w="19050">
            <a:solidFill>
              <a:schemeClr val="accent1">
                <a:shade val="95000"/>
                <a:satMod val="105000"/>
              </a:schemeClr>
            </a:solidFill>
          </a:ln>
        </p:spPr>
      </p:pic>
      <p:pic>
        <p:nvPicPr>
          <p:cNvPr id="5" name="Picture 4">
            <a:extLst>
              <a:ext uri="{FF2B5EF4-FFF2-40B4-BE49-F238E27FC236}">
                <a16:creationId xmlns:a16="http://schemas.microsoft.com/office/drawing/2014/main" id="{42687406-EFA0-CCEB-C902-BA3E093CABAE}"/>
              </a:ext>
            </a:extLst>
          </p:cNvPr>
          <p:cNvPicPr>
            <a:picLocks noChangeAspect="1"/>
          </p:cNvPicPr>
          <p:nvPr/>
        </p:nvPicPr>
        <p:blipFill>
          <a:blip r:embed="rId4"/>
          <a:stretch>
            <a:fillRect/>
          </a:stretch>
        </p:blipFill>
        <p:spPr>
          <a:xfrm>
            <a:off x="650913" y="1262975"/>
            <a:ext cx="3616073" cy="2173491"/>
          </a:xfrm>
          <a:prstGeom prst="rect">
            <a:avLst/>
          </a:prstGeom>
          <a:ln w="19050">
            <a:solidFill>
              <a:schemeClr val="accent1">
                <a:shade val="95000"/>
                <a:satMod val="105000"/>
              </a:schemeClr>
            </a:solidFill>
          </a:ln>
        </p:spPr>
      </p:pic>
      <p:sp>
        <p:nvSpPr>
          <p:cNvPr id="6" name="Content Placeholder 2">
            <a:extLst>
              <a:ext uri="{FF2B5EF4-FFF2-40B4-BE49-F238E27FC236}">
                <a16:creationId xmlns:a16="http://schemas.microsoft.com/office/drawing/2014/main" id="{C55B3138-CAC3-D7DA-C36C-7B6A56325E24}"/>
              </a:ext>
            </a:extLst>
          </p:cNvPr>
          <p:cNvSpPr txBox="1">
            <a:spLocks/>
          </p:cNvSpPr>
          <p:nvPr/>
        </p:nvSpPr>
        <p:spPr>
          <a:xfrm>
            <a:off x="650912" y="3321774"/>
            <a:ext cx="3616073" cy="1307377"/>
          </a:xfrm>
          <a:prstGeom prst="rect">
            <a:avLst/>
          </a:prstGeom>
        </p:spPr>
        <p:txBody>
          <a:bodyPr vert="horz" lIns="0" tIns="0" rIns="0" bIns="0" rtlCol="0" anchor="ctr" anchorCtr="0">
            <a:noAutofit/>
          </a:bodyPr>
          <a:lstStyle>
            <a:lvl1pPr marL="512064" indent="-512064" algn="l" defTabSz="914400" rtl="0" eaLnBrk="1" latinLnBrk="0" hangingPunct="1">
              <a:lnSpc>
                <a:spcPct val="100000"/>
              </a:lnSpc>
              <a:spcBef>
                <a:spcPts val="1000"/>
              </a:spcBef>
              <a:buClr>
                <a:schemeClr val="accent5">
                  <a:lumMod val="60000"/>
                  <a:lumOff val="40000"/>
                </a:schemeClr>
              </a:buClr>
              <a:buFont typeface="+mj-lt"/>
              <a:buAutoNum type="arabicPeriod"/>
              <a:defRPr sz="1800" kern="1200">
                <a:solidFill>
                  <a:schemeClr val="tx1">
                    <a:alpha val="70000"/>
                  </a:schemeClr>
                </a:solidFill>
                <a:latin typeface="+mn-lt"/>
                <a:ea typeface="+mn-ea"/>
                <a:cs typeface="+mn-cs"/>
              </a:defRPr>
            </a:lvl1pPr>
            <a:lvl2pPr marL="702900" indent="-342900" algn="l" defTabSz="914400" rtl="0" eaLnBrk="1" latinLnBrk="0" hangingPunct="1">
              <a:lnSpc>
                <a:spcPct val="100000"/>
              </a:lnSpc>
              <a:spcBef>
                <a:spcPts val="1000"/>
              </a:spcBef>
              <a:buClr>
                <a:schemeClr val="accent5">
                  <a:lumMod val="60000"/>
                  <a:lumOff val="40000"/>
                </a:schemeClr>
              </a:buClr>
              <a:buFont typeface="+mj-lt"/>
              <a:buAutoNum type="arabicPeriod"/>
              <a:defRPr sz="1800" i="1" kern="1200">
                <a:solidFill>
                  <a:schemeClr val="tx1">
                    <a:alpha val="70000"/>
                  </a:schemeClr>
                </a:solidFill>
                <a:latin typeface="+mn-lt"/>
                <a:ea typeface="+mn-ea"/>
                <a:cs typeface="+mn-cs"/>
              </a:defRPr>
            </a:lvl2pPr>
            <a:lvl3pPr marL="1139436" indent="-342900" algn="l" defTabSz="914400" rtl="0" eaLnBrk="1" latinLnBrk="0" hangingPunct="1">
              <a:lnSpc>
                <a:spcPct val="100000"/>
              </a:lnSpc>
              <a:spcBef>
                <a:spcPts val="1000"/>
              </a:spcBef>
              <a:buClr>
                <a:schemeClr val="accent5">
                  <a:lumMod val="60000"/>
                  <a:lumOff val="40000"/>
                </a:schemeClr>
              </a:buClr>
              <a:buFont typeface="+mj-lt"/>
              <a:buAutoNum type="arabicPeriod"/>
              <a:defRPr sz="1800" kern="1200">
                <a:solidFill>
                  <a:schemeClr val="tx1">
                    <a:alpha val="70000"/>
                  </a:schemeClr>
                </a:solidFill>
                <a:latin typeface="+mn-lt"/>
                <a:ea typeface="+mn-ea"/>
                <a:cs typeface="+mn-cs"/>
              </a:defRPr>
            </a:lvl3pPr>
            <a:lvl4pPr marL="1422900" indent="-342900" algn="l" defTabSz="914400" rtl="0" eaLnBrk="1" latinLnBrk="0" hangingPunct="1">
              <a:lnSpc>
                <a:spcPct val="100000"/>
              </a:lnSpc>
              <a:spcBef>
                <a:spcPts val="1000"/>
              </a:spcBef>
              <a:buClr>
                <a:schemeClr val="accent5">
                  <a:lumMod val="60000"/>
                  <a:lumOff val="40000"/>
                </a:schemeClr>
              </a:buClr>
              <a:buFont typeface="+mj-lt"/>
              <a:buAutoNum type="arabicPeriod"/>
              <a:defRPr sz="1800" i="1" kern="1200">
                <a:solidFill>
                  <a:schemeClr val="tx1">
                    <a:alpha val="70000"/>
                  </a:schemeClr>
                </a:solidFill>
                <a:latin typeface="+mn-lt"/>
                <a:ea typeface="+mn-ea"/>
                <a:cs typeface="+mn-cs"/>
              </a:defRPr>
            </a:lvl4pPr>
            <a:lvl5pPr marL="1859436" indent="-342900" algn="l" defTabSz="914400" rtl="0" eaLnBrk="1" latinLnBrk="0" hangingPunct="1">
              <a:lnSpc>
                <a:spcPct val="100000"/>
              </a:lnSpc>
              <a:spcBef>
                <a:spcPts val="1000"/>
              </a:spcBef>
              <a:buClr>
                <a:schemeClr val="accent5">
                  <a:lumMod val="60000"/>
                  <a:lumOff val="40000"/>
                </a:schemeClr>
              </a:buClr>
              <a:buFont typeface="+mj-lt"/>
              <a:buAutoNum type="arabicPeriod"/>
              <a:defRPr sz="1800" kern="1200">
                <a:solidFill>
                  <a:schemeClr val="tx1">
                    <a:alpha val="70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lnSpc>
                <a:spcPct val="150000"/>
              </a:lnSpc>
              <a:buFont typeface="+mj-lt"/>
              <a:buNone/>
            </a:pPr>
            <a:r>
              <a:rPr lang="en-US" sz="1200" b="1" spc="150" dirty="0">
                <a:solidFill>
                  <a:schemeClr val="dk2"/>
                </a:solidFill>
                <a:latin typeface="Montserrat"/>
              </a:rPr>
              <a:t>In Europe, action and shooter</a:t>
            </a:r>
            <a:r>
              <a:rPr lang="en-US" sz="1200" spc="150" dirty="0">
                <a:solidFill>
                  <a:schemeClr val="dk2"/>
                </a:solidFill>
                <a:latin typeface="Montserrat"/>
              </a:rPr>
              <a:t> games are </a:t>
            </a:r>
            <a:r>
              <a:rPr lang="en-US" sz="1200" b="1" spc="150" dirty="0">
                <a:solidFill>
                  <a:schemeClr val="dk2"/>
                </a:solidFill>
                <a:latin typeface="Montserrat"/>
              </a:rPr>
              <a:t>the most popular</a:t>
            </a:r>
            <a:r>
              <a:rPr lang="en-US" sz="1200" spc="150" dirty="0">
                <a:solidFill>
                  <a:schemeClr val="dk2"/>
                </a:solidFill>
                <a:latin typeface="Montserrat"/>
              </a:rPr>
              <a:t> ones over the years (2007 - 2016).</a:t>
            </a:r>
          </a:p>
        </p:txBody>
      </p:sp>
    </p:spTree>
    <p:extLst>
      <p:ext uri="{BB962C8B-B14F-4D97-AF65-F5344CB8AC3E}">
        <p14:creationId xmlns:p14="http://schemas.microsoft.com/office/powerpoint/2010/main" val="348912507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533">
          <a:extLst>
            <a:ext uri="{FF2B5EF4-FFF2-40B4-BE49-F238E27FC236}">
              <a16:creationId xmlns:a16="http://schemas.microsoft.com/office/drawing/2014/main" id="{0075579A-A8F9-6462-EEF1-83D5BECBAD2A}"/>
            </a:ext>
          </a:extLst>
        </p:cNvPr>
        <p:cNvGrpSpPr/>
        <p:nvPr/>
      </p:nvGrpSpPr>
      <p:grpSpPr>
        <a:xfrm>
          <a:off x="0" y="0"/>
          <a:ext cx="0" cy="0"/>
          <a:chOff x="0" y="0"/>
          <a:chExt cx="0" cy="0"/>
        </a:xfrm>
      </p:grpSpPr>
      <p:sp>
        <p:nvSpPr>
          <p:cNvPr id="2" name="Google Shape;540;p64">
            <a:extLst>
              <a:ext uri="{FF2B5EF4-FFF2-40B4-BE49-F238E27FC236}">
                <a16:creationId xmlns:a16="http://schemas.microsoft.com/office/drawing/2014/main" id="{B367EE7C-A524-604C-0A4D-51F3F8F24D69}"/>
              </a:ext>
            </a:extLst>
          </p:cNvPr>
          <p:cNvSpPr txBox="1">
            <a:spLocks/>
          </p:cNvSpPr>
          <p:nvPr/>
        </p:nvSpPr>
        <p:spPr>
          <a:xfrm>
            <a:off x="928500" y="355649"/>
            <a:ext cx="4323000" cy="497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4800"/>
              <a:buFont typeface="Vidaloka"/>
              <a:buNone/>
              <a:defRPr sz="3000" b="0" i="0" u="none" strike="noStrike" cap="none">
                <a:solidFill>
                  <a:schemeClr val="dk1"/>
                </a:solidFill>
                <a:latin typeface="Vidaloka"/>
                <a:ea typeface="Vidaloka"/>
                <a:cs typeface="Vidaloka"/>
                <a:sym typeface="Vidaloka"/>
              </a:defRPr>
            </a:lvl1pPr>
            <a:lvl2pPr marR="0" lvl="1" algn="ctr" rtl="0">
              <a:lnSpc>
                <a:spcPct val="100000"/>
              </a:lnSpc>
              <a:spcBef>
                <a:spcPts val="0"/>
              </a:spcBef>
              <a:spcAft>
                <a:spcPts val="0"/>
              </a:spcAft>
              <a:buClr>
                <a:schemeClr val="dk1"/>
              </a:buClr>
              <a:buSzPts val="4800"/>
              <a:buFont typeface="Crimson Text"/>
              <a:buNone/>
              <a:defRPr sz="4800" b="0" i="1" u="none" strike="noStrike" cap="none">
                <a:solidFill>
                  <a:schemeClr val="dk1"/>
                </a:solidFill>
                <a:latin typeface="Crimson Text"/>
                <a:ea typeface="Crimson Text"/>
                <a:cs typeface="Crimson Text"/>
                <a:sym typeface="Crimson Text"/>
              </a:defRPr>
            </a:lvl2pPr>
            <a:lvl3pPr marR="0" lvl="2" algn="ctr" rtl="0">
              <a:lnSpc>
                <a:spcPct val="100000"/>
              </a:lnSpc>
              <a:spcBef>
                <a:spcPts val="0"/>
              </a:spcBef>
              <a:spcAft>
                <a:spcPts val="0"/>
              </a:spcAft>
              <a:buClr>
                <a:schemeClr val="dk1"/>
              </a:buClr>
              <a:buSzPts val="4800"/>
              <a:buFont typeface="Crimson Text"/>
              <a:buNone/>
              <a:defRPr sz="4800" b="0" i="1" u="none" strike="noStrike" cap="none">
                <a:solidFill>
                  <a:schemeClr val="dk1"/>
                </a:solidFill>
                <a:latin typeface="Crimson Text"/>
                <a:ea typeface="Crimson Text"/>
                <a:cs typeface="Crimson Text"/>
                <a:sym typeface="Crimson Text"/>
              </a:defRPr>
            </a:lvl3pPr>
            <a:lvl4pPr marR="0" lvl="3" algn="ctr" rtl="0">
              <a:lnSpc>
                <a:spcPct val="100000"/>
              </a:lnSpc>
              <a:spcBef>
                <a:spcPts val="0"/>
              </a:spcBef>
              <a:spcAft>
                <a:spcPts val="0"/>
              </a:spcAft>
              <a:buClr>
                <a:schemeClr val="dk1"/>
              </a:buClr>
              <a:buSzPts val="4800"/>
              <a:buFont typeface="Crimson Text"/>
              <a:buNone/>
              <a:defRPr sz="4800" b="0" i="1" u="none" strike="noStrike" cap="none">
                <a:solidFill>
                  <a:schemeClr val="dk1"/>
                </a:solidFill>
                <a:latin typeface="Crimson Text"/>
                <a:ea typeface="Crimson Text"/>
                <a:cs typeface="Crimson Text"/>
                <a:sym typeface="Crimson Text"/>
              </a:defRPr>
            </a:lvl4pPr>
            <a:lvl5pPr marR="0" lvl="4" algn="ctr" rtl="0">
              <a:lnSpc>
                <a:spcPct val="100000"/>
              </a:lnSpc>
              <a:spcBef>
                <a:spcPts val="0"/>
              </a:spcBef>
              <a:spcAft>
                <a:spcPts val="0"/>
              </a:spcAft>
              <a:buClr>
                <a:schemeClr val="dk1"/>
              </a:buClr>
              <a:buSzPts val="4800"/>
              <a:buFont typeface="Crimson Text"/>
              <a:buNone/>
              <a:defRPr sz="4800" b="0" i="1" u="none" strike="noStrike" cap="none">
                <a:solidFill>
                  <a:schemeClr val="dk1"/>
                </a:solidFill>
                <a:latin typeface="Crimson Text"/>
                <a:ea typeface="Crimson Text"/>
                <a:cs typeface="Crimson Text"/>
                <a:sym typeface="Crimson Text"/>
              </a:defRPr>
            </a:lvl5pPr>
            <a:lvl6pPr marR="0" lvl="5" algn="ctr" rtl="0">
              <a:lnSpc>
                <a:spcPct val="100000"/>
              </a:lnSpc>
              <a:spcBef>
                <a:spcPts val="0"/>
              </a:spcBef>
              <a:spcAft>
                <a:spcPts val="0"/>
              </a:spcAft>
              <a:buClr>
                <a:schemeClr val="dk1"/>
              </a:buClr>
              <a:buSzPts val="4800"/>
              <a:buFont typeface="Crimson Text"/>
              <a:buNone/>
              <a:defRPr sz="4800" b="0" i="1" u="none" strike="noStrike" cap="none">
                <a:solidFill>
                  <a:schemeClr val="dk1"/>
                </a:solidFill>
                <a:latin typeface="Crimson Text"/>
                <a:ea typeface="Crimson Text"/>
                <a:cs typeface="Crimson Text"/>
                <a:sym typeface="Crimson Text"/>
              </a:defRPr>
            </a:lvl6pPr>
            <a:lvl7pPr marR="0" lvl="6" algn="ctr" rtl="0">
              <a:lnSpc>
                <a:spcPct val="100000"/>
              </a:lnSpc>
              <a:spcBef>
                <a:spcPts val="0"/>
              </a:spcBef>
              <a:spcAft>
                <a:spcPts val="0"/>
              </a:spcAft>
              <a:buClr>
                <a:schemeClr val="dk1"/>
              </a:buClr>
              <a:buSzPts val="4800"/>
              <a:buFont typeface="Crimson Text"/>
              <a:buNone/>
              <a:defRPr sz="4800" b="0" i="1" u="none" strike="noStrike" cap="none">
                <a:solidFill>
                  <a:schemeClr val="dk1"/>
                </a:solidFill>
                <a:latin typeface="Crimson Text"/>
                <a:ea typeface="Crimson Text"/>
                <a:cs typeface="Crimson Text"/>
                <a:sym typeface="Crimson Text"/>
              </a:defRPr>
            </a:lvl7pPr>
            <a:lvl8pPr marR="0" lvl="7" algn="ctr" rtl="0">
              <a:lnSpc>
                <a:spcPct val="100000"/>
              </a:lnSpc>
              <a:spcBef>
                <a:spcPts val="0"/>
              </a:spcBef>
              <a:spcAft>
                <a:spcPts val="0"/>
              </a:spcAft>
              <a:buClr>
                <a:schemeClr val="dk1"/>
              </a:buClr>
              <a:buSzPts val="4800"/>
              <a:buFont typeface="Crimson Text"/>
              <a:buNone/>
              <a:defRPr sz="4800" b="0" i="1" u="none" strike="noStrike" cap="none">
                <a:solidFill>
                  <a:schemeClr val="dk1"/>
                </a:solidFill>
                <a:latin typeface="Crimson Text"/>
                <a:ea typeface="Crimson Text"/>
                <a:cs typeface="Crimson Text"/>
                <a:sym typeface="Crimson Text"/>
              </a:defRPr>
            </a:lvl8pPr>
            <a:lvl9pPr marR="0" lvl="8" algn="ctr" rtl="0">
              <a:lnSpc>
                <a:spcPct val="100000"/>
              </a:lnSpc>
              <a:spcBef>
                <a:spcPts val="0"/>
              </a:spcBef>
              <a:spcAft>
                <a:spcPts val="0"/>
              </a:spcAft>
              <a:buClr>
                <a:schemeClr val="dk1"/>
              </a:buClr>
              <a:buSzPts val="4800"/>
              <a:buFont typeface="Crimson Text"/>
              <a:buNone/>
              <a:defRPr sz="4800" b="0" i="1" u="none" strike="noStrike" cap="none">
                <a:solidFill>
                  <a:schemeClr val="dk1"/>
                </a:solidFill>
                <a:latin typeface="Crimson Text"/>
                <a:ea typeface="Crimson Text"/>
                <a:cs typeface="Crimson Text"/>
                <a:sym typeface="Crimson Text"/>
              </a:defRPr>
            </a:lvl9pPr>
          </a:lstStyle>
          <a:p>
            <a:pPr algn="l"/>
            <a:r>
              <a:rPr lang="en-US" dirty="0"/>
              <a:t>Recommendations</a:t>
            </a:r>
          </a:p>
        </p:txBody>
      </p:sp>
      <p:pic>
        <p:nvPicPr>
          <p:cNvPr id="3" name="Picture 2">
            <a:extLst>
              <a:ext uri="{FF2B5EF4-FFF2-40B4-BE49-F238E27FC236}">
                <a16:creationId xmlns:a16="http://schemas.microsoft.com/office/drawing/2014/main" id="{A1CD949F-0A10-E982-5083-EB827C2AE711}"/>
              </a:ext>
            </a:extLst>
          </p:cNvPr>
          <p:cNvPicPr>
            <a:picLocks noChangeAspect="1"/>
          </p:cNvPicPr>
          <p:nvPr/>
        </p:nvPicPr>
        <p:blipFill>
          <a:blip r:embed="rId3"/>
          <a:stretch>
            <a:fillRect/>
          </a:stretch>
        </p:blipFill>
        <p:spPr>
          <a:xfrm>
            <a:off x="5336023" y="1668291"/>
            <a:ext cx="3422469" cy="2038721"/>
          </a:xfrm>
          <a:prstGeom prst="rect">
            <a:avLst/>
          </a:prstGeom>
          <a:ln w="19050">
            <a:solidFill>
              <a:schemeClr val="accent1">
                <a:shade val="95000"/>
                <a:satMod val="105000"/>
              </a:schemeClr>
            </a:solidFill>
          </a:ln>
        </p:spPr>
      </p:pic>
      <p:sp>
        <p:nvSpPr>
          <p:cNvPr id="5" name="Content Placeholder 2">
            <a:extLst>
              <a:ext uri="{FF2B5EF4-FFF2-40B4-BE49-F238E27FC236}">
                <a16:creationId xmlns:a16="http://schemas.microsoft.com/office/drawing/2014/main" id="{7E2F3945-9646-126B-961B-8F5333962A72}"/>
              </a:ext>
            </a:extLst>
          </p:cNvPr>
          <p:cNvSpPr txBox="1">
            <a:spLocks/>
          </p:cNvSpPr>
          <p:nvPr/>
        </p:nvSpPr>
        <p:spPr>
          <a:xfrm>
            <a:off x="6092035" y="3684073"/>
            <a:ext cx="1910443" cy="577140"/>
          </a:xfrm>
          <a:prstGeom prst="rect">
            <a:avLst/>
          </a:prstGeom>
        </p:spPr>
        <p:txBody>
          <a:bodyPr vert="horz" lIns="109728" tIns="109728" rIns="109728" bIns="91440" rtlCol="0" anchor="t">
            <a:normAutofit/>
          </a:bodyPr>
          <a:lstStyle>
            <a:lvl1pPr marL="0" indent="0" algn="ctr" defTabSz="914400" rtl="0" eaLnBrk="1" latinLnBrk="0" hangingPunct="1">
              <a:lnSpc>
                <a:spcPct val="140000"/>
              </a:lnSpc>
              <a:spcBef>
                <a:spcPts val="930"/>
              </a:spcBef>
              <a:buFont typeface="Corbel" panose="020B0503020204020204" pitchFamily="34" charset="0"/>
              <a:buNone/>
              <a:defRPr sz="1800" b="1" kern="1200" spc="150" baseline="0">
                <a:solidFill>
                  <a:schemeClr val="tx1">
                    <a:lumMod val="75000"/>
                    <a:lumOff val="25000"/>
                  </a:schemeClr>
                </a:solidFill>
                <a:latin typeface="+mn-lt"/>
                <a:ea typeface="+mn-ea"/>
                <a:cs typeface="+mn-cs"/>
              </a:defRPr>
            </a:lvl1pPr>
            <a:lvl2pPr marL="0" indent="0" algn="l" defTabSz="914400" rtl="0" eaLnBrk="1" latinLnBrk="0" hangingPunct="1">
              <a:lnSpc>
                <a:spcPct val="140000"/>
              </a:lnSpc>
              <a:spcBef>
                <a:spcPts val="930"/>
              </a:spcBef>
              <a:buFont typeface="Corbel" panose="020B0503020204020204" pitchFamily="34" charset="0"/>
              <a:buNone/>
              <a:defRPr sz="1600" kern="1200" spc="150" baseline="0">
                <a:solidFill>
                  <a:schemeClr val="tx1">
                    <a:lumMod val="75000"/>
                    <a:lumOff val="25000"/>
                  </a:schemeClr>
                </a:solidFill>
                <a:latin typeface="+mn-lt"/>
                <a:ea typeface="+mn-ea"/>
                <a:cs typeface="+mn-cs"/>
              </a:defRPr>
            </a:lvl2pPr>
            <a:lvl3pPr marL="0" indent="-320040" algn="l" defTabSz="914400" rtl="0" eaLnBrk="1" latinLnBrk="0" hangingPunct="1">
              <a:lnSpc>
                <a:spcPct val="140000"/>
              </a:lnSpc>
              <a:spcBef>
                <a:spcPts val="930"/>
              </a:spcBef>
              <a:buFont typeface="Corbel" panose="020B0503020204020204" pitchFamily="34" charset="0"/>
              <a:buChar char="–"/>
              <a:defRPr sz="1400" i="1" kern="1200" spc="150" baseline="0">
                <a:solidFill>
                  <a:schemeClr val="tx1">
                    <a:lumMod val="75000"/>
                    <a:lumOff val="25000"/>
                  </a:schemeClr>
                </a:solidFill>
                <a:latin typeface="+mn-lt"/>
                <a:ea typeface="+mn-ea"/>
                <a:cs typeface="+mn-cs"/>
              </a:defRPr>
            </a:lvl3pPr>
            <a:lvl4pPr marL="0" indent="-320040" algn="l" defTabSz="914400" rtl="0" eaLnBrk="1" latinLnBrk="0" hangingPunct="1">
              <a:lnSpc>
                <a:spcPct val="140000"/>
              </a:lnSpc>
              <a:spcBef>
                <a:spcPts val="930"/>
              </a:spcBef>
              <a:buFont typeface="Corbel" panose="020B0503020204020204" pitchFamily="34" charset="0"/>
              <a:buChar char="–"/>
              <a:defRPr sz="1400" kern="1200" spc="150" baseline="0">
                <a:solidFill>
                  <a:schemeClr val="tx1">
                    <a:lumMod val="75000"/>
                    <a:lumOff val="25000"/>
                  </a:schemeClr>
                </a:solidFill>
                <a:latin typeface="+mn-lt"/>
                <a:ea typeface="+mn-ea"/>
                <a:cs typeface="+mn-cs"/>
              </a:defRPr>
            </a:lvl4pPr>
            <a:lvl5pPr marL="0" indent="-320040" algn="l" defTabSz="914400" rtl="0" eaLnBrk="1" latinLnBrk="0" hangingPunct="1">
              <a:lnSpc>
                <a:spcPct val="140000"/>
              </a:lnSpc>
              <a:spcBef>
                <a:spcPts val="930"/>
              </a:spcBef>
              <a:buFont typeface="Corbel" panose="020B0503020204020204" pitchFamily="34" charset="0"/>
              <a:buChar char="–"/>
              <a:defRPr sz="1400" i="1" kern="1200" spc="150" baseline="0">
                <a:solidFill>
                  <a:schemeClr val="tx1">
                    <a:lumMod val="75000"/>
                    <a:lumOff val="25000"/>
                  </a:schemeClr>
                </a:solidFill>
                <a:latin typeface="+mn-lt"/>
                <a:ea typeface="+mn-ea"/>
                <a:cs typeface="+mn-cs"/>
              </a:defRPr>
            </a:lvl5pPr>
            <a:lvl6pPr marL="1920240" indent="-320040" algn="l" defTabSz="914400" rtl="0" eaLnBrk="1" latinLnBrk="0" hangingPunct="1">
              <a:lnSpc>
                <a:spcPct val="111000"/>
              </a:lnSpc>
              <a:spcBef>
                <a:spcPts val="930"/>
              </a:spcBef>
              <a:buFont typeface="Corbel" panose="020B0503020204020204" pitchFamily="34" charset="0"/>
              <a:buChar char="–"/>
              <a:defRPr sz="1400" kern="1200">
                <a:solidFill>
                  <a:schemeClr val="accent1">
                    <a:lumMod val="75000"/>
                  </a:schemeClr>
                </a:solidFill>
                <a:latin typeface="+mn-lt"/>
                <a:ea typeface="+mn-ea"/>
                <a:cs typeface="+mn-cs"/>
              </a:defRPr>
            </a:lvl6pPr>
            <a:lvl7pPr marL="2240280" indent="-320040" algn="l" defTabSz="914400" rtl="0" eaLnBrk="1" latinLnBrk="0" hangingPunct="1">
              <a:lnSpc>
                <a:spcPct val="111000"/>
              </a:lnSpc>
              <a:spcBef>
                <a:spcPts val="930"/>
              </a:spcBef>
              <a:buFont typeface="Corbel" panose="020B0503020204020204" pitchFamily="34" charset="0"/>
              <a:buChar char="–"/>
              <a:defRPr sz="1400" i="1" kern="1200">
                <a:solidFill>
                  <a:schemeClr val="accent1">
                    <a:lumMod val="75000"/>
                  </a:schemeClr>
                </a:solidFill>
                <a:latin typeface="+mn-lt"/>
                <a:ea typeface="+mn-ea"/>
                <a:cs typeface="+mn-cs"/>
              </a:defRPr>
            </a:lvl7pPr>
            <a:lvl8pPr marL="2560320" indent="-320040" algn="l" defTabSz="914400" rtl="0" eaLnBrk="1" latinLnBrk="0" hangingPunct="1">
              <a:lnSpc>
                <a:spcPct val="111000"/>
              </a:lnSpc>
              <a:spcBef>
                <a:spcPts val="930"/>
              </a:spcBef>
              <a:buFont typeface="Corbel" panose="020B0503020204020204" pitchFamily="34" charset="0"/>
              <a:buChar char="–"/>
              <a:defRPr sz="1400" kern="1200">
                <a:solidFill>
                  <a:schemeClr val="accent1">
                    <a:lumMod val="75000"/>
                  </a:schemeClr>
                </a:solidFill>
                <a:latin typeface="+mn-lt"/>
                <a:ea typeface="+mn-ea"/>
                <a:cs typeface="+mn-cs"/>
              </a:defRPr>
            </a:lvl8pPr>
            <a:lvl9pPr marL="2880360" indent="-320040" algn="l" defTabSz="914400" rtl="0" eaLnBrk="1" latinLnBrk="0" hangingPunct="1">
              <a:lnSpc>
                <a:spcPct val="111000"/>
              </a:lnSpc>
              <a:spcBef>
                <a:spcPts val="930"/>
              </a:spcBef>
              <a:buFont typeface="Corbel" panose="020B0503020204020204" pitchFamily="34" charset="0"/>
              <a:buChar char="–"/>
              <a:defRPr sz="1400" i="1" kern="1200">
                <a:solidFill>
                  <a:schemeClr val="accent1">
                    <a:lumMod val="75000"/>
                  </a:schemeClr>
                </a:solidFill>
                <a:latin typeface="+mn-lt"/>
                <a:ea typeface="+mn-ea"/>
                <a:cs typeface="+mn-cs"/>
              </a:defRPr>
            </a:lvl9pPr>
          </a:lstStyle>
          <a:p>
            <a:r>
              <a:rPr lang="en-US" sz="1400" dirty="0">
                <a:solidFill>
                  <a:schemeClr val="dk2"/>
                </a:solidFill>
                <a:latin typeface="Montserrat"/>
              </a:rPr>
              <a:t>Future Trend </a:t>
            </a:r>
            <a:endParaRPr lang="en-US" sz="500" dirty="0"/>
          </a:p>
        </p:txBody>
      </p:sp>
      <p:graphicFrame>
        <p:nvGraphicFramePr>
          <p:cNvPr id="11" name="Table 10">
            <a:extLst>
              <a:ext uri="{FF2B5EF4-FFF2-40B4-BE49-F238E27FC236}">
                <a16:creationId xmlns:a16="http://schemas.microsoft.com/office/drawing/2014/main" id="{56F63193-0B6F-6E06-8E3A-1D99C8A12473}"/>
              </a:ext>
            </a:extLst>
          </p:cNvPr>
          <p:cNvGraphicFramePr>
            <a:graphicFrameLocks noGrp="1"/>
          </p:cNvGraphicFramePr>
          <p:nvPr>
            <p:extLst>
              <p:ext uri="{D42A27DB-BD31-4B8C-83A1-F6EECF244321}">
                <p14:modId xmlns:p14="http://schemas.microsoft.com/office/powerpoint/2010/main" val="4035856036"/>
              </p:ext>
            </p:extLst>
          </p:nvPr>
        </p:nvGraphicFramePr>
        <p:xfrm>
          <a:off x="450823" y="1345987"/>
          <a:ext cx="4657222" cy="2895600"/>
        </p:xfrm>
        <a:graphic>
          <a:graphicData uri="http://schemas.openxmlformats.org/drawingml/2006/table">
            <a:tbl>
              <a:tblPr firstRow="1" bandRow="1">
                <a:tableStyleId>{1C844BE9-F5A4-45DB-967E-D6310652BA08}</a:tableStyleId>
              </a:tblPr>
              <a:tblGrid>
                <a:gridCol w="844500">
                  <a:extLst>
                    <a:ext uri="{9D8B030D-6E8A-4147-A177-3AD203B41FA5}">
                      <a16:colId xmlns:a16="http://schemas.microsoft.com/office/drawing/2014/main" val="2618710391"/>
                    </a:ext>
                  </a:extLst>
                </a:gridCol>
                <a:gridCol w="816428">
                  <a:extLst>
                    <a:ext uri="{9D8B030D-6E8A-4147-A177-3AD203B41FA5}">
                      <a16:colId xmlns:a16="http://schemas.microsoft.com/office/drawing/2014/main" val="2288174757"/>
                    </a:ext>
                  </a:extLst>
                </a:gridCol>
                <a:gridCol w="1036865">
                  <a:extLst>
                    <a:ext uri="{9D8B030D-6E8A-4147-A177-3AD203B41FA5}">
                      <a16:colId xmlns:a16="http://schemas.microsoft.com/office/drawing/2014/main" val="1880964180"/>
                    </a:ext>
                  </a:extLst>
                </a:gridCol>
                <a:gridCol w="1959429">
                  <a:extLst>
                    <a:ext uri="{9D8B030D-6E8A-4147-A177-3AD203B41FA5}">
                      <a16:colId xmlns:a16="http://schemas.microsoft.com/office/drawing/2014/main" val="2235078794"/>
                    </a:ext>
                  </a:extLst>
                </a:gridCol>
              </a:tblGrid>
              <a:tr h="370840">
                <a:tc>
                  <a:txBody>
                    <a:bodyPr/>
                    <a:lstStyle/>
                    <a:p>
                      <a:pPr algn="ctr"/>
                      <a:r>
                        <a:rPr lang="en-US" sz="1000" b="1" dirty="0">
                          <a:latin typeface="Montserrat" pitchFamily="2" charset="0"/>
                        </a:rPr>
                        <a:t>Region</a:t>
                      </a:r>
                    </a:p>
                  </a:txBody>
                  <a:tcPr anchor="ctr"/>
                </a:tc>
                <a:tc>
                  <a:txBody>
                    <a:bodyPr/>
                    <a:lstStyle/>
                    <a:p>
                      <a:pPr algn="ctr"/>
                      <a:r>
                        <a:rPr lang="en-US" sz="1000" b="1" dirty="0">
                          <a:latin typeface="Montserrat" pitchFamily="2" charset="0"/>
                        </a:rPr>
                        <a:t>Priority</a:t>
                      </a:r>
                    </a:p>
                  </a:txBody>
                  <a:tcPr anchor="ctr"/>
                </a:tc>
                <a:tc>
                  <a:txBody>
                    <a:bodyPr/>
                    <a:lstStyle/>
                    <a:p>
                      <a:pPr marL="0" marR="0" lvl="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US" sz="1000" b="1" dirty="0">
                          <a:latin typeface="Montserrat" pitchFamily="2" charset="0"/>
                        </a:rPr>
                        <a:t>Budget Allocation</a:t>
                      </a:r>
                    </a:p>
                  </a:txBody>
                  <a:tcPr anchor="ctr"/>
                </a:tc>
                <a:tc>
                  <a:txBody>
                    <a:bodyPr/>
                    <a:lstStyle/>
                    <a:p>
                      <a:pPr algn="ctr"/>
                      <a:r>
                        <a:rPr lang="en-US" sz="1000" b="1" dirty="0">
                          <a:latin typeface="Montserrat" pitchFamily="2" charset="0"/>
                        </a:rPr>
                        <a:t>Comment</a:t>
                      </a:r>
                    </a:p>
                  </a:txBody>
                  <a:tcPr anchor="ctr"/>
                </a:tc>
                <a:extLst>
                  <a:ext uri="{0D108BD9-81ED-4DB2-BD59-A6C34878D82A}">
                    <a16:rowId xmlns:a16="http://schemas.microsoft.com/office/drawing/2014/main" val="3047901786"/>
                  </a:ext>
                </a:extLst>
              </a:tr>
              <a:tr h="370840">
                <a:tc>
                  <a:txBody>
                    <a:bodyPr/>
                    <a:lstStyle/>
                    <a:p>
                      <a:pPr algn="ctr"/>
                      <a:r>
                        <a:rPr lang="en-US" sz="1000" b="0" dirty="0">
                          <a:latin typeface="Montserrat" pitchFamily="2" charset="0"/>
                        </a:rPr>
                        <a:t>North America</a:t>
                      </a:r>
                    </a:p>
                  </a:txBody>
                  <a:tcPr anchor="ctr"/>
                </a:tc>
                <a:tc>
                  <a:txBody>
                    <a:bodyPr/>
                    <a:lstStyle/>
                    <a:p>
                      <a:pPr algn="ctr"/>
                      <a:r>
                        <a:rPr lang="en-US" sz="1000" dirty="0">
                          <a:latin typeface="Montserrat" pitchFamily="2" charset="0"/>
                        </a:rPr>
                        <a:t>Hi</a:t>
                      </a:r>
                      <a:r>
                        <a:rPr lang="en-US" sz="1000" b="0" i="0" u="none" strike="noStrike" cap="none" dirty="0">
                          <a:solidFill>
                            <a:srgbClr val="000000"/>
                          </a:solidFill>
                          <a:latin typeface="Montserrat" pitchFamily="2" charset="0"/>
                          <a:cs typeface="Arial"/>
                          <a:sym typeface="Arial"/>
                        </a:rPr>
                        <a:t>g</a:t>
                      </a:r>
                      <a:r>
                        <a:rPr lang="en-US" sz="1000" dirty="0">
                          <a:latin typeface="Montserrat" pitchFamily="2" charset="0"/>
                        </a:rPr>
                        <a:t>h</a:t>
                      </a:r>
                    </a:p>
                  </a:txBody>
                  <a:tcPr anchor="ctr"/>
                </a:tc>
                <a:tc>
                  <a:txBody>
                    <a:bodyPr/>
                    <a:lstStyle/>
                    <a:p>
                      <a:pPr algn="ctr"/>
                      <a:r>
                        <a:rPr lang="en-US" sz="1000" dirty="0">
                          <a:latin typeface="Montserrat" pitchFamily="2" charset="0"/>
                        </a:rPr>
                        <a:t>35%</a:t>
                      </a:r>
                    </a:p>
                  </a:txBody>
                  <a:tcPr anchor="ctr"/>
                </a:tc>
                <a:tc>
                  <a:txBody>
                    <a:bodyPr/>
                    <a:lstStyle/>
                    <a:p>
                      <a:pPr algn="ctr"/>
                      <a:r>
                        <a:rPr lang="en-US" sz="1000" b="0" i="0" u="none" strike="noStrike" cap="none" dirty="0">
                          <a:solidFill>
                            <a:srgbClr val="000000"/>
                          </a:solidFill>
                          <a:latin typeface="Montserrat" pitchFamily="2" charset="0"/>
                          <a:cs typeface="Arial"/>
                          <a:sym typeface="Arial"/>
                        </a:rPr>
                        <a:t>Focus investments on Action and Shooter games, with attention to emerging genres like Fighting.</a:t>
                      </a:r>
                    </a:p>
                  </a:txBody>
                  <a:tcPr anchor="ctr"/>
                </a:tc>
                <a:extLst>
                  <a:ext uri="{0D108BD9-81ED-4DB2-BD59-A6C34878D82A}">
                    <a16:rowId xmlns:a16="http://schemas.microsoft.com/office/drawing/2014/main" val="838000217"/>
                  </a:ext>
                </a:extLst>
              </a:tr>
              <a:tr h="370840">
                <a:tc>
                  <a:txBody>
                    <a:bodyPr/>
                    <a:lstStyle/>
                    <a:p>
                      <a:pPr algn="ctr"/>
                      <a:r>
                        <a:rPr lang="en-US" sz="1000" b="0" dirty="0">
                          <a:latin typeface="Montserrat" pitchFamily="2" charset="0"/>
                        </a:rPr>
                        <a:t>Japan</a:t>
                      </a:r>
                    </a:p>
                  </a:txBody>
                  <a:tcPr anchor="ctr"/>
                </a:tc>
                <a:tc>
                  <a:txBody>
                    <a:bodyPr/>
                    <a:lstStyle/>
                    <a:p>
                      <a:pPr algn="ctr"/>
                      <a:r>
                        <a:rPr lang="en-US" sz="1000" dirty="0">
                          <a:latin typeface="Montserrat" pitchFamily="2" charset="0"/>
                        </a:rPr>
                        <a:t>High</a:t>
                      </a:r>
                    </a:p>
                  </a:txBody>
                  <a:tcPr anchor="ctr"/>
                </a:tc>
                <a:tc>
                  <a:txBody>
                    <a:bodyPr/>
                    <a:lstStyle/>
                    <a:p>
                      <a:pPr algn="ctr"/>
                      <a:r>
                        <a:rPr lang="en-US" sz="1000" dirty="0">
                          <a:latin typeface="Montserrat" pitchFamily="2" charset="0"/>
                        </a:rPr>
                        <a:t>30%</a:t>
                      </a:r>
                    </a:p>
                  </a:txBody>
                  <a:tcPr anchor="ctr"/>
                </a:tc>
                <a:tc>
                  <a:txBody>
                    <a:bodyPr/>
                    <a:lstStyle/>
                    <a:p>
                      <a:pPr algn="ctr"/>
                      <a:r>
                        <a:rPr lang="en-US" sz="1000" b="0" i="0" u="none" strike="noStrike" cap="none" dirty="0">
                          <a:solidFill>
                            <a:srgbClr val="000000"/>
                          </a:solidFill>
                          <a:latin typeface="Montserrat" pitchFamily="2" charset="0"/>
                          <a:cs typeface="Arial"/>
                          <a:sym typeface="Arial"/>
                        </a:rPr>
                        <a:t>Prioritize the budget for Role-Playing dominance and support Action.</a:t>
                      </a:r>
                    </a:p>
                  </a:txBody>
                  <a:tcPr anchor="ctr"/>
                </a:tc>
                <a:extLst>
                  <a:ext uri="{0D108BD9-81ED-4DB2-BD59-A6C34878D82A}">
                    <a16:rowId xmlns:a16="http://schemas.microsoft.com/office/drawing/2014/main" val="1607425997"/>
                  </a:ext>
                </a:extLst>
              </a:tr>
              <a:tr h="370840">
                <a:tc>
                  <a:txBody>
                    <a:bodyPr/>
                    <a:lstStyle/>
                    <a:p>
                      <a:pPr algn="ctr"/>
                      <a:r>
                        <a:rPr lang="en-US" sz="1000" b="0" dirty="0">
                          <a:latin typeface="Montserrat" pitchFamily="2" charset="0"/>
                        </a:rPr>
                        <a:t>Europe</a:t>
                      </a:r>
                    </a:p>
                  </a:txBody>
                  <a:tcPr anchor="ctr"/>
                </a:tc>
                <a:tc>
                  <a:txBody>
                    <a:bodyPr/>
                    <a:lstStyle/>
                    <a:p>
                      <a:pPr algn="ctr"/>
                      <a:r>
                        <a:rPr lang="en-US" sz="1000" dirty="0">
                          <a:latin typeface="Montserrat" pitchFamily="2" charset="0"/>
                        </a:rPr>
                        <a:t>Medium</a:t>
                      </a:r>
                    </a:p>
                  </a:txBody>
                  <a:tcPr anchor="ctr"/>
                </a:tc>
                <a:tc>
                  <a:txBody>
                    <a:bodyPr/>
                    <a:lstStyle/>
                    <a:p>
                      <a:pPr algn="ctr"/>
                      <a:r>
                        <a:rPr lang="en-US" sz="1000" dirty="0">
                          <a:latin typeface="Montserrat" pitchFamily="2" charset="0"/>
                        </a:rPr>
                        <a:t>25%</a:t>
                      </a:r>
                    </a:p>
                  </a:txBody>
                  <a:tcPr anchor="ctr"/>
                </a:tc>
                <a:tc>
                  <a:txBody>
                    <a:bodyPr/>
                    <a:lstStyle/>
                    <a:p>
                      <a:pPr algn="ctr"/>
                      <a:r>
                        <a:rPr lang="en-US" sz="1000" b="0" i="0" u="none" strike="noStrike" cap="none" dirty="0">
                          <a:solidFill>
                            <a:srgbClr val="000000"/>
                          </a:solidFill>
                          <a:latin typeface="Montserrat" pitchFamily="2" charset="0"/>
                          <a:cs typeface="Arial"/>
                          <a:sym typeface="Arial"/>
                        </a:rPr>
                        <a:t>Prioritize Action, Shooter, and Sports games while exploring growth in diverse genres.</a:t>
                      </a:r>
                    </a:p>
                  </a:txBody>
                  <a:tcPr anchor="ctr"/>
                </a:tc>
                <a:extLst>
                  <a:ext uri="{0D108BD9-81ED-4DB2-BD59-A6C34878D82A}">
                    <a16:rowId xmlns:a16="http://schemas.microsoft.com/office/drawing/2014/main" val="1908212137"/>
                  </a:ext>
                </a:extLst>
              </a:tr>
              <a:tr h="370840">
                <a:tc>
                  <a:txBody>
                    <a:bodyPr/>
                    <a:lstStyle/>
                    <a:p>
                      <a:pPr algn="ctr"/>
                      <a:r>
                        <a:rPr lang="en-US" sz="1000" b="0" dirty="0">
                          <a:latin typeface="Montserrat" pitchFamily="2" charset="0"/>
                        </a:rPr>
                        <a:t>Others</a:t>
                      </a:r>
                    </a:p>
                  </a:txBody>
                  <a:tcPr anchor="ctr"/>
                </a:tc>
                <a:tc>
                  <a:txBody>
                    <a:bodyPr/>
                    <a:lstStyle/>
                    <a:p>
                      <a:pPr algn="ctr"/>
                      <a:r>
                        <a:rPr lang="en-US" sz="1000" dirty="0">
                          <a:latin typeface="Montserrat" pitchFamily="2" charset="0"/>
                        </a:rPr>
                        <a:t>Low</a:t>
                      </a:r>
                    </a:p>
                  </a:txBody>
                  <a:tcPr anchor="ctr"/>
                </a:tc>
                <a:tc>
                  <a:txBody>
                    <a:bodyPr/>
                    <a:lstStyle/>
                    <a:p>
                      <a:pPr algn="ctr"/>
                      <a:r>
                        <a:rPr lang="en-US" sz="1000" dirty="0">
                          <a:latin typeface="Montserrat" pitchFamily="2" charset="0"/>
                        </a:rPr>
                        <a:t>10%</a:t>
                      </a:r>
                    </a:p>
                  </a:txBody>
                  <a:tcPr anchor="ctr"/>
                </a:tc>
                <a:tc>
                  <a:txBody>
                    <a:bodyPr/>
                    <a:lstStyle/>
                    <a:p>
                      <a:pPr algn="ctr"/>
                      <a:r>
                        <a:rPr lang="en-US" sz="1000" b="0" i="0" u="none" strike="noStrike" cap="none" dirty="0">
                          <a:solidFill>
                            <a:srgbClr val="000000"/>
                          </a:solidFill>
                          <a:latin typeface="Montserrat" pitchFamily="2" charset="0"/>
                          <a:cs typeface="Arial"/>
                          <a:sym typeface="Arial"/>
                        </a:rPr>
                        <a:t>Focus on emerging opportunities, especially in Shooter games.</a:t>
                      </a:r>
                    </a:p>
                  </a:txBody>
                  <a:tcPr anchor="ctr"/>
                </a:tc>
                <a:extLst>
                  <a:ext uri="{0D108BD9-81ED-4DB2-BD59-A6C34878D82A}">
                    <a16:rowId xmlns:a16="http://schemas.microsoft.com/office/drawing/2014/main" val="1973043780"/>
                  </a:ext>
                </a:extLst>
              </a:tr>
            </a:tbl>
          </a:graphicData>
        </a:graphic>
      </p:graphicFrame>
    </p:spTree>
    <p:extLst>
      <p:ext uri="{BB962C8B-B14F-4D97-AF65-F5344CB8AC3E}">
        <p14:creationId xmlns:p14="http://schemas.microsoft.com/office/powerpoint/2010/main" val="2520999706"/>
      </p:ext>
    </p:extLst>
  </p:cSld>
  <p:clrMapOvr>
    <a:masterClrMapping/>
  </p:clrMapOvr>
</p:sld>
</file>

<file path=ppt/theme/theme1.xml><?xml version="1.0" encoding="utf-8"?>
<a:theme xmlns:a="http://schemas.openxmlformats.org/drawingml/2006/main" name="Minimalist Business Slides XL by Slidesgo">
  <a:themeElements>
    <a:clrScheme name="Simple Light">
      <a:dk1>
        <a:srgbClr val="000000"/>
      </a:dk1>
      <a:lt1>
        <a:srgbClr val="F5F2EE"/>
      </a:lt1>
      <a:dk2>
        <a:srgbClr val="000000"/>
      </a:dk2>
      <a:lt2>
        <a:srgbClr val="EEEEEE"/>
      </a:lt2>
      <a:accent1>
        <a:srgbClr val="3F3533"/>
      </a:accent1>
      <a:accent2>
        <a:srgbClr val="3F3533"/>
      </a:accent2>
      <a:accent3>
        <a:srgbClr val="3F3533"/>
      </a:accent3>
      <a:accent4>
        <a:srgbClr val="3F3533"/>
      </a:accent4>
      <a:accent5>
        <a:srgbClr val="3F3533"/>
      </a:accent5>
      <a:accent6>
        <a:srgbClr val="3F3533"/>
      </a:accent6>
      <a:hlink>
        <a:srgbClr val="000000"/>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2659</TotalTime>
  <Words>3397</Words>
  <Application>Microsoft Office PowerPoint</Application>
  <PresentationFormat>On-screen Show (16:9)</PresentationFormat>
  <Paragraphs>385</Paragraphs>
  <Slides>38</Slides>
  <Notes>38</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38</vt:i4>
      </vt:variant>
    </vt:vector>
  </HeadingPairs>
  <TitlesOfParts>
    <vt:vector size="45" baseType="lpstr">
      <vt:lpstr>Montserrat</vt:lpstr>
      <vt:lpstr>Crimson Text</vt:lpstr>
      <vt:lpstr>Vidaloka</vt:lpstr>
      <vt:lpstr>Lato</vt:lpstr>
      <vt:lpstr>Arial</vt:lpstr>
      <vt:lpstr>Corbel</vt:lpstr>
      <vt:lpstr>Minimalist Business Slides XL by Slidesgo</vt:lpstr>
      <vt:lpstr>Lertkiet Lertchayantee</vt:lpstr>
      <vt:lpstr>About Me</vt:lpstr>
      <vt:lpstr>Portfolio Case Study Overview</vt:lpstr>
      <vt:lpstr>Portfolio Case Study Overview</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boss4048</dc:creator>
  <cp:lastModifiedBy>Lertkiet Lertchayantee</cp:lastModifiedBy>
  <cp:revision>5</cp:revision>
  <dcterms:modified xsi:type="dcterms:W3CDTF">2024-12-29T02:42:59Z</dcterms:modified>
</cp:coreProperties>
</file>